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75" r:id="rId6"/>
    <p:sldId id="261" r:id="rId7"/>
    <p:sldId id="263" r:id="rId8"/>
    <p:sldId id="267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дрявцев" initials="К" lastIdx="1" clrIdx="0">
    <p:extLst>
      <p:ext uri="{19B8F6BF-5375-455C-9EA6-DF929625EA0E}">
        <p15:presenceInfo xmlns:p15="http://schemas.microsoft.com/office/powerpoint/2012/main" userId="369fffcbccd526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9T14:29:21.548" idx="1">
    <p:pos x="7680" y="-1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B5D80-EDC7-88AC-63F8-C272EAFC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EA663-C7DE-F8EC-BE1A-F4ECD598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8C5B0-0146-C920-1D50-479F7FAC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E87B9-58C4-DA72-1E96-F4D44107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F40C7-E599-5FB1-D412-6AD58086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8B68E-99A9-406A-AAE7-A9ADD53A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7817F9-0C22-BDEA-E3E3-44D71EDC6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87BD16-21FF-0E66-0FA5-87CA0C97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F321B-7173-B903-47A2-D8DCF5C2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5B2B7-9005-BF94-8B92-BD829204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3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EBF4BA-B80D-AF00-9955-0C2F12C01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A1E19-87D7-321F-74DA-9C317B86E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7C296-B451-2DB0-F309-5CE55D5E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5ED31-5EA9-0EC7-B111-56B333DE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87610-974F-A923-6BD6-412A34EE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4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F9B21-7651-19DB-03DE-B41BA785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C1650-37C1-A50B-3FA4-53CEB351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9CBD4-FE07-2685-2BEA-E5881BED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84B4B-DA59-E213-B8D5-E9335B3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2F7D6-2866-4808-1887-4E344C75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8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08F97-8AB2-20D7-438D-17752A6A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82823-58B8-EB52-604A-0B03545C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26B64-61E3-C679-CCE6-8BE00036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00924-5461-7EDE-34F8-0FE257C9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AE636-5F72-44BB-5466-19983AF9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2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F0F24-436A-B78E-3B3D-26F4E12B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EB929-12BB-DAA3-13ED-481DEE533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524925-3BA9-C388-D7F2-AF2C84F11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EB0CE2-4A0F-59A8-285C-D19A8AC2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1D456-204C-16B9-7FF2-347928E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1802B-D560-0C4C-3C78-43D358D0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0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95AE5-1096-F0FD-7F07-CCEAC782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E0AEC-37D8-B085-4EBD-8D79BFAC7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E6C0E1-DDC2-20D9-AC6F-17BF9B80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F62437-F149-AF0D-BE3D-61452ADE7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C3E2D4-4355-386C-9BE4-0003EA253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104A68-31EE-328A-CF62-527E5524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A9F82F-9568-CDC8-46A5-D4C0BDC5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1F73F-B8EE-F442-43A8-8126DD6F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1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50B96-C98D-5EF5-19BA-851E8A72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DFD753-6814-B1CF-8F8A-6AFC0485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EA5117-CDA9-ADD8-A74E-08AD5D55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DDF455-9628-2D57-4FC3-BE1EC4CE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55871-E700-0898-0EE0-B92586E9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D4D81B-6733-5A5C-DD41-1C70095E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B8977D-936E-DC82-F009-47300605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2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5A737-11A6-B052-03DB-E64B99EF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01A69-1DBB-6B5F-3120-43D4B2A3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1095C4-6FE9-7B58-CF2F-9A22D3260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C7519-7FB2-A3F0-5513-860390D3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F4035-0DDD-0B46-EAB3-6FC82F80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786E7-0783-353E-C82A-96C403BA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6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C5E32-287B-794A-EB64-B3A0FA89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839068-6BAE-CFF7-8F15-47856D5C8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49CEE-BDC0-4BA4-C6DD-3B9040F2D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A9C6D-0BED-37C3-17F0-6E20F780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29C25-BC1F-D7AE-527D-677F1C3E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CC2943-4572-2328-DD42-0FCD2AD6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8DD0-2797-A5D8-C019-C11543A5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A55386-164E-3088-7909-70555289A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4943B-8CA6-121F-8001-2016C263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CC6A-145A-41BA-8F3D-3DDD496D25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C09C6-B718-7F5F-E048-D093B03B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199DD-C1A9-AB80-2507-1C6EEB32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2583-BB87-4428-ABEF-65A9136F7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FD90F-02D1-AA96-2E01-C74295A51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/>
          <a:stretch/>
        </p:blipFill>
        <p:spPr>
          <a:xfrm>
            <a:off x="0" y="-27066"/>
            <a:ext cx="12192001" cy="6912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53456B-6921-3962-51A6-84009DA475DA}"/>
              </a:ext>
            </a:extLst>
          </p:cNvPr>
          <p:cNvSpPr txBox="1"/>
          <p:nvPr/>
        </p:nvSpPr>
        <p:spPr>
          <a:xfrm>
            <a:off x="-1" y="0"/>
            <a:ext cx="1219200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</a:t>
            </a: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«НОВОСИБИРСКИЙ МЕДИЦИНСКИЙ КОЛЛЕДЖ»</a:t>
            </a:r>
            <a:br>
              <a:rPr lang="ru-RU" sz="2000" dirty="0"/>
            </a:br>
            <a:endParaRPr lang="ru-RU" sz="16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2E3B-B035-6126-04E8-0915DB15EA39}"/>
              </a:ext>
            </a:extLst>
          </p:cNvPr>
          <p:cNvSpPr txBox="1"/>
          <p:nvPr/>
        </p:nvSpPr>
        <p:spPr>
          <a:xfrm>
            <a:off x="2667787" y="2403834"/>
            <a:ext cx="745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382035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BC43D5-8486-6BEE-5CC0-60A33FC72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/>
          <a:stretch/>
        </p:blipFill>
        <p:spPr>
          <a:xfrm>
            <a:off x="0" y="-27066"/>
            <a:ext cx="12192000" cy="6912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16748-988E-C36A-460E-E58674733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200025"/>
            <a:ext cx="88296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9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8EDBD6-EB19-E2E8-3FCD-709F8187E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/>
          <a:stretch/>
        </p:blipFill>
        <p:spPr>
          <a:xfrm>
            <a:off x="0" y="-27066"/>
            <a:ext cx="12211742" cy="6912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9731E-5E9D-1348-4D4A-8FED124D1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77" y="216924"/>
            <a:ext cx="9547123" cy="60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FD90F-02D1-AA96-2E01-C74295A51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/>
          <a:stretch/>
        </p:blipFill>
        <p:spPr>
          <a:xfrm>
            <a:off x="0" y="-54132"/>
            <a:ext cx="12192001" cy="6912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9C61E-9D45-8DFB-9880-CD3780A5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48" y="-27066"/>
            <a:ext cx="8411852" cy="6885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C263DA-D33C-5358-FAE1-F02A440DE3C5}"/>
              </a:ext>
            </a:extLst>
          </p:cNvPr>
          <p:cNvSpPr txBox="1"/>
          <p:nvPr/>
        </p:nvSpPr>
        <p:spPr>
          <a:xfrm>
            <a:off x="127819" y="12264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2022 году коллектив колледжа занял 2 место в региональном этапе международной премии </a:t>
            </a:r>
            <a:r>
              <a:rPr lang="en-US" sz="2400" b="1" dirty="0"/>
              <a:t>#</a:t>
            </a:r>
            <a:r>
              <a:rPr lang="ru-RU" sz="2400" b="1" dirty="0"/>
              <a:t>МЫВМЕСТЕ</a:t>
            </a:r>
          </a:p>
        </p:txBody>
      </p:sp>
    </p:spTree>
    <p:extLst>
      <p:ext uri="{BB962C8B-B14F-4D97-AF65-F5344CB8AC3E}">
        <p14:creationId xmlns:p14="http://schemas.microsoft.com/office/powerpoint/2010/main" val="28984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BFB7E2-1998-09B6-4089-22C457E70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1D666-6B7B-12E3-ED1D-F9B44CACA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E2894-2FB5-F6D6-A8E3-18A831F7564E}"/>
              </a:ext>
            </a:extLst>
          </p:cNvPr>
          <p:cNvSpPr txBox="1"/>
          <p:nvPr/>
        </p:nvSpPr>
        <p:spPr>
          <a:xfrm>
            <a:off x="226142" y="363794"/>
            <a:ext cx="2753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Ежегодно на территории колледжа сотрудниками совместно со студентами проводиться  акция «Всемирный день борьбы с внезапной остановкой кровообращения»</a:t>
            </a:r>
          </a:p>
        </p:txBody>
      </p:sp>
    </p:spTree>
    <p:extLst>
      <p:ext uri="{BB962C8B-B14F-4D97-AF65-F5344CB8AC3E}">
        <p14:creationId xmlns:p14="http://schemas.microsoft.com/office/powerpoint/2010/main" val="264577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87DD7-43EE-8726-CBCE-69EF6BE1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1"/>
            <a:ext cx="12192000" cy="6851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B4DBDB-A979-4F0D-0B9D-A20E8DE81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81" y="697584"/>
            <a:ext cx="4362450" cy="61539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83774C-BB0C-D5E5-799D-EF1CBA85E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31" y="6471"/>
            <a:ext cx="53809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C507C-7F23-796E-0FB1-A927C9F198AF}"/>
              </a:ext>
            </a:extLst>
          </p:cNvPr>
          <p:cNvSpPr txBox="1"/>
          <p:nvPr/>
        </p:nvSpPr>
        <p:spPr>
          <a:xfrm>
            <a:off x="186813" y="697584"/>
            <a:ext cx="2323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сентябре 2022 года волонтерами колледжа было проедено обучение 315 мобилизованных навыкам первой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389597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36DC3A-982F-F08F-CFE3-A190E235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3B673B-402E-4095-3B38-DE3206535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72" y="0"/>
            <a:ext cx="485092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2201B7-BA85-BD06-F779-BFB87CE973FC}"/>
              </a:ext>
            </a:extLst>
          </p:cNvPr>
          <p:cNvSpPr txBox="1"/>
          <p:nvPr/>
        </p:nvSpPr>
        <p:spPr>
          <a:xfrm>
            <a:off x="0" y="196645"/>
            <a:ext cx="666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Ежегодно сотрудники и студенты принимают участие в добровольческих акциях и инициативах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B5FB39-6813-7AD9-0037-C830AEF5E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25"/>
            <a:ext cx="7341072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92B29-B7A6-E8E9-EBE0-B7F8F096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AF248-80A0-AAD1-901D-261EA063D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65" y="0"/>
            <a:ext cx="4969565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C9049B-9E36-C73C-D35C-D173B069B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31" y="0"/>
            <a:ext cx="485522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88203A-86E4-EA87-1FB1-893F52C9EC6D}"/>
              </a:ext>
            </a:extLst>
          </p:cNvPr>
          <p:cNvSpPr txBox="1"/>
          <p:nvPr/>
        </p:nvSpPr>
        <p:spPr>
          <a:xfrm>
            <a:off x="98322" y="104539"/>
            <a:ext cx="22417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Ежегодно сотрудники и студенты принимают участие в добровольческих акциях и инициативах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6977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CD5C97-7E71-E2D9-C8D1-A791033E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CD587-23CD-8BF3-2D01-A15916810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0" y="-1"/>
            <a:ext cx="8485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06699B-D493-9EA3-80B8-C18948891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DDB73-292E-714E-49A8-9D177E83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0A9168-54E1-0DA2-DA79-CF9ECC09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/>
          <a:stretch/>
        </p:blipFill>
        <p:spPr>
          <a:xfrm>
            <a:off x="0" y="-27066"/>
            <a:ext cx="12192000" cy="6912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7D663-E760-A7B6-220C-0D965A786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0" y="-27066"/>
            <a:ext cx="9360309" cy="69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8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87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6-ти этапный анализ ЭКГ</dc:title>
  <dc:creator>Кудрявцев</dc:creator>
  <cp:lastModifiedBy>Кудрявцев</cp:lastModifiedBy>
  <cp:revision>9</cp:revision>
  <dcterms:created xsi:type="dcterms:W3CDTF">2022-08-29T19:05:40Z</dcterms:created>
  <dcterms:modified xsi:type="dcterms:W3CDTF">2023-04-19T08:21:40Z</dcterms:modified>
</cp:coreProperties>
</file>