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92BFEB-F175-40B4-8045-D2E287B43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12F94CD-812C-4971-B05A-2EBE0AD9D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80D2D5-B951-43AB-888E-E577AED4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AADB9B-F0E1-45F3-9B66-A9748283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3F78FC-9816-4B4C-A617-D3490057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101895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8BC5D9-82A0-4C0A-A228-7A879D26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4A01D18-8DE7-4A74-AC70-2AB43A50D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099D27-59A8-4B56-8619-BE59C192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A063E8-3AF7-4AA4-935E-C993E9B8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6C2FDD-848D-4386-AC87-B0894E04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03469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A4E5700-82A6-4F5C-832D-56AB36F73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15631EE-23C5-4D4D-8200-67D586233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6EA833-407C-4AD2-8C5E-26DF4F25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34E64B-2AB9-47A4-A482-4BA0516C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EC02D9-9080-4E25-8884-CC6C5144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69682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625260-16DB-4049-8426-21013414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9BF32B-1A43-46A3-94B5-00E0376E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B4C54D-A0BB-4851-914E-8F5B31B59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C1C8FF-A201-407E-80A4-1C447529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8BB8B4-59BE-459B-9C4E-351BB11D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9179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A1A7B3-90ED-4EA2-8C1A-DB8B18AF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13D13E-DBB0-4E02-82C0-319C0E993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071EAE-72A2-4D02-8901-5FE3AD5C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C9E4D-4EBC-4F98-8BC0-6C483B15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82D7D2-0CCA-4F16-9D6A-E99FF293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66643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990E53-EE81-4654-A0B4-DFC2E58E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60737C-605C-41D6-A00A-5708601C2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2F9BD00-BAA7-44B1-B09D-D844FEF6E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3A6D5D-5735-4A6F-BEB4-03684DCB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3BEE63-C97F-4FCA-9078-87B58DBC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EB27AE-7465-4FE9-823B-F7EF2D9B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47259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DE47F-D3FA-4C54-A433-3E7D3D2F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F19F7F-EE89-430C-8541-695F0527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7547F4C-7B22-4B84-B99D-19D05C4B7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56C4B0E-920E-45E4-8743-9EC587A1D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B3BA3CF-0C50-4236-9F69-A484951FB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32AA0E8-92A2-4F8F-A2E7-497E5D8D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217941C-DF69-404D-B21E-F04ABCC6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5A59F31-43F8-4046-B157-A3CB7954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403452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740388-ECD6-4F17-97E2-2B9CDCBC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9F09909-938C-46C1-8A0A-DF7AC6FAE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A3603F-9F56-45A2-A501-EE8CD102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1ED888-B88B-4382-8A2C-2101A285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650197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7978B6F-E7C3-4181-A561-E3E4A4C5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DC910F-2058-42AA-8088-931F4508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59A3C10-13D5-475F-A0A2-0529D5B6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50283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1C22FF-6D5E-4598-9629-CB2C59D4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9B78A9-C039-4C08-8D27-1AFC2ECAD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C7C90D-3EBB-4538-B5D2-039345812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629DDA-02C7-4191-AA4E-88A26DA2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55BC75-6B4A-4217-8BAF-11B8D992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43D4F9-3A2B-431C-A88E-24DA3B5E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8938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294C2C-28CA-4622-B78B-15C36086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37EA585-1B97-4F20-B4D9-B43BB9512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9981A1-5343-479D-8F94-13B2F45D4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181A29-53AF-4EB4-A641-395B9783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E17785-51C4-43A7-BE8C-F7FFE531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327CB5-2A7A-4D86-BCDD-DADC91D8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85769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5E3F47-0EC6-422C-88F1-1306FD6D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93A197-66C7-40C5-AE6F-28AD12FAD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483B0B-A33B-44D7-A95A-6389AAAE5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09E04-69E4-4893-AB58-3460CB88C54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402989-56C7-407D-AA2D-4DF6E2492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67F174-C4C2-4700-AD99-770A19AE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CBE0-1CF3-4F29-89EE-6F7600829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2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 Юрьевна\Desktop\МОЛОДЁЖНОЕ КАФЕ\готовые СЛАЙДЫ фотошоп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0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 Юрьевна\Desktop\МОЛОДЁЖНОЕ КАФЕ\готовые СЛАЙДЫ фотошоп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Юрьевна\Desktop\МОЛОДЁЖНОЕ КАФЕ\готовые СЛАЙДЫ фотошоп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ЛОДЁЖНОЕ КАФЕ\готовые СЛАЙДЫ фотошоп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ОЛОДЁЖНОЕ КАФЕ\готовые СЛАЙДЫ фотошоп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ЛОДЁЖНОЕ КАФЕ\готовые СЛАЙДЫ фотошоп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 Юрьевна\Desktop\МОЛОДЁЖНОЕ КАФЕ\готовые СЛАЙДЫ фотошоп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0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 Юрьевна\Desktop\МОЛОДЁЖНОЕ КАФЕ\готовые СЛАЙДЫ фотошоп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 Юрьевна\Desktop\МОЛОДЁЖНОЕ КАФЕ\готовые СЛАЙДЫ фотошоп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 Юрьевна\Desktop\МОЛОДЁЖНОЕ КАФЕ\готовые СЛАЙДЫ фотошоп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 Юрьевна\Desktop\МОЛОДЁЖНОЕ КАФЕ\готовые СЛАЙДЫ фотошоп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 Юрьевна\Desktop\МОЛОДЁЖНОЕ КАФЕ\готовые СЛАЙДЫ фотошоп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Медведев</dc:creator>
  <cp:lastModifiedBy>Елена Юрьевна</cp:lastModifiedBy>
  <cp:revision>5</cp:revision>
  <dcterms:created xsi:type="dcterms:W3CDTF">2022-04-09T23:55:36Z</dcterms:created>
  <dcterms:modified xsi:type="dcterms:W3CDTF">2022-04-14T02:36:13Z</dcterms:modified>
</cp:coreProperties>
</file>