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7"/>
  </p:notesMasterIdLst>
  <p:sldIdLst>
    <p:sldId id="256" r:id="rId2"/>
    <p:sldId id="261" r:id="rId3"/>
    <p:sldId id="274" r:id="rId4"/>
    <p:sldId id="296" r:id="rId5"/>
    <p:sldId id="259" r:id="rId6"/>
  </p:sldIdLst>
  <p:sldSz cx="9144000" cy="5143500" type="screen16x9"/>
  <p:notesSz cx="6858000" cy="9144000"/>
  <p:embeddedFontLst>
    <p:embeddedFont>
      <p:font typeface="Albert Sans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" panose="02040604050505020304" pitchFamily="18" charset="0"/>
      <p:regular r:id="rId16"/>
    </p:embeddedFont>
    <p:embeddedFont>
      <p:font typeface="Domine SemiBold" panose="020B0604020202020204" charset="0"/>
      <p:regular r:id="rId17"/>
      <p:bold r:id="rId18"/>
    </p:embeddedFont>
    <p:embeddedFont>
      <p:font typeface="Raleway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C6028A-4893-42C0-88F8-FD7E6C2608AF}">
  <a:tblStyle styleId="{7BC6028A-4893-42C0-88F8-FD7E6C2608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24D35C1-20CE-465D-B651-3C5AB8FBBCE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472" autoAdjust="0"/>
  </p:normalViewPr>
  <p:slideViewPr>
    <p:cSldViewPr snapToGrid="0">
      <p:cViewPr varScale="1">
        <p:scale>
          <a:sx n="104" d="100"/>
          <a:sy n="104" d="100"/>
        </p:scale>
        <p:origin x="9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1258269c9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1258269c9b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1722c30371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1722c30371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0a3ae21fe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0a3ae21fea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09194">
            <a:off x="671350" y="-2799801"/>
            <a:ext cx="4253251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34200" y="2553250"/>
            <a:ext cx="4253250" cy="388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00">
            <a:off x="-2862426" y="3772450"/>
            <a:ext cx="4253250" cy="38861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1391700"/>
            <a:ext cx="6858000" cy="210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 b="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92500" y="3418500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800000">
            <a:off x="-2862426" y="3772450"/>
            <a:ext cx="4253250" cy="388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09187">
            <a:off x="260735" y="301113"/>
            <a:ext cx="3324332" cy="303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09194">
            <a:off x="6710200" y="-2275926"/>
            <a:ext cx="4253251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09194">
            <a:off x="7005475" y="4424824"/>
            <a:ext cx="4253251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131100" y="2312700"/>
            <a:ext cx="4297800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31100" y="1459200"/>
            <a:ext cx="1645800" cy="100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>
            <a:spLocks noGrp="1"/>
          </p:cNvSpPr>
          <p:nvPr>
            <p:ph type="pic" idx="3"/>
          </p:nvPr>
        </p:nvSpPr>
        <p:spPr>
          <a:xfrm>
            <a:off x="713700" y="535000"/>
            <a:ext cx="2926200" cy="40689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4868551" y="2878957"/>
            <a:ext cx="32604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1015048" y="2878957"/>
            <a:ext cx="32604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1015048" y="2497950"/>
            <a:ext cx="326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868551" y="2497950"/>
            <a:ext cx="3260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373183">
            <a:off x="5787925" y="-2990301"/>
            <a:ext cx="4253251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>
            <a:spLocks noGrp="1"/>
          </p:cNvSpPr>
          <p:nvPr>
            <p:ph type="pic" idx="2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47" name="Google Shape;47;p10"/>
          <p:cNvSpPr txBox="1">
            <a:spLocks noGrp="1"/>
          </p:cNvSpPr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pic>
        <p:nvPicPr>
          <p:cNvPr id="71" name="Google Shape;7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73183" flipH="1">
            <a:off x="7683400" y="3679649"/>
            <a:ext cx="4253251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373183" flipH="1">
            <a:off x="4980600" y="464649"/>
            <a:ext cx="4253251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2194500" cy="100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1"/>
          </p:nvPr>
        </p:nvSpPr>
        <p:spPr>
          <a:xfrm>
            <a:off x="720000" y="1464700"/>
            <a:ext cx="21945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>
            <a:spLocks noGrp="1"/>
          </p:cNvSpPr>
          <p:nvPr>
            <p:ph type="pic" idx="2"/>
          </p:nvPr>
        </p:nvSpPr>
        <p:spPr>
          <a:xfrm>
            <a:off x="714775" y="2676850"/>
            <a:ext cx="2478300" cy="1931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8"/>
          <p:cNvSpPr>
            <a:spLocks noGrp="1"/>
          </p:cNvSpPr>
          <p:nvPr>
            <p:ph type="pic" idx="3"/>
          </p:nvPr>
        </p:nvSpPr>
        <p:spPr>
          <a:xfrm>
            <a:off x="3362150" y="534900"/>
            <a:ext cx="3117300" cy="407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8"/>
          <p:cNvSpPr>
            <a:spLocks noGrp="1"/>
          </p:cNvSpPr>
          <p:nvPr>
            <p:ph type="pic" idx="4"/>
          </p:nvPr>
        </p:nvSpPr>
        <p:spPr>
          <a:xfrm>
            <a:off x="6632625" y="534900"/>
            <a:ext cx="1796400" cy="4073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omine SemiBold"/>
              <a:buNone/>
              <a:defRPr sz="30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omine SemiBold"/>
              <a:buNone/>
              <a:defRPr sz="3500">
                <a:solidFill>
                  <a:schemeClr val="dk1"/>
                </a:solidFill>
                <a:latin typeface="Domine SemiBold"/>
                <a:ea typeface="Domine SemiBold"/>
                <a:cs typeface="Domine SemiBold"/>
                <a:sym typeface="Domine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5" r:id="rId5"/>
    <p:sldLayoutId id="2147483656" r:id="rId6"/>
    <p:sldLayoutId id="2147483658" r:id="rId7"/>
    <p:sldLayoutId id="2147483660" r:id="rId8"/>
    <p:sldLayoutId id="2147483664" r:id="rId9"/>
    <p:sldLayoutId id="214748367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>
            <a:spLocks noGrp="1"/>
          </p:cNvSpPr>
          <p:nvPr>
            <p:ph type="ctrTitle"/>
          </p:nvPr>
        </p:nvSpPr>
        <p:spPr>
          <a:xfrm>
            <a:off x="442209" y="1199214"/>
            <a:ext cx="8233348" cy="20406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latin typeface="Century" panose="02040604050505020304" pitchFamily="18" charset="0"/>
              </a:rPr>
              <a:t>Деятельность </a:t>
            </a:r>
            <a:br>
              <a:rPr lang="ru-RU" sz="4000" dirty="0">
                <a:latin typeface="Century" panose="02040604050505020304" pitchFamily="18" charset="0"/>
              </a:rPr>
            </a:br>
            <a:r>
              <a:rPr lang="ru-RU" sz="4000" dirty="0">
                <a:latin typeface="Century" panose="02040604050505020304" pitchFamily="18" charset="0"/>
              </a:rPr>
              <a:t>Детского общественного Совета </a:t>
            </a:r>
            <a:br>
              <a:rPr lang="ru-RU" sz="4000" dirty="0">
                <a:latin typeface="Century" panose="02040604050505020304" pitchFamily="18" charset="0"/>
              </a:rPr>
            </a:br>
            <a:r>
              <a:rPr lang="ru-RU" sz="4000" dirty="0">
                <a:latin typeface="Century" panose="02040604050505020304" pitchFamily="18" charset="0"/>
              </a:rPr>
              <a:t>в 2024 году</a:t>
            </a:r>
            <a:endParaRPr sz="4000" dirty="0">
              <a:solidFill>
                <a:schemeClr val="dk2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title"/>
          </p:nvPr>
        </p:nvSpPr>
        <p:spPr>
          <a:xfrm>
            <a:off x="3919927" y="719527"/>
            <a:ext cx="4871804" cy="27282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chemeClr val="lt1"/>
              </a:buClr>
              <a:buSzPts val="6000"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</a:rPr>
              <a:t>Встреча с главой администрации Приморского района </a:t>
            </a:r>
            <a:r>
              <a:rPr lang="ru-RU" sz="2400" b="1" i="1" dirty="0" err="1">
                <a:solidFill>
                  <a:schemeClr val="bg2">
                    <a:lumMod val="50000"/>
                  </a:schemeClr>
                </a:solidFill>
              </a:rPr>
              <a:t>Никоноровым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 Алексеем Владимировичем</a:t>
            </a:r>
            <a:endParaRPr lang="ru-RU" sz="1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 descr="https://sun9-77.userapi.com/impg/3PCqKtXDC7sygEFWNeyXIKcWeoNCaJmP2MgXLg/Gaa0PwNLl-0.jpg?size=2560x1706&amp;quality=95&amp;sign=5bf4ac77b1def54ef46c03128383655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" y="2630895"/>
            <a:ext cx="3663637" cy="2441471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un9-33.userapi.com/impg/4Ve2WQyNe6hR_RK80TelaR8vPajwjGiR8EFfQA/qJ8VDW5aGqg.jpg?size=2560x1706&amp;quality=95&amp;sign=8ae7fbd856930ecb0da4bf97a9034b1b&amp;type=alb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5" y="78400"/>
            <a:ext cx="3650285" cy="2432573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33279" y="2287234"/>
            <a:ext cx="1736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chemeClr val="dk2"/>
                </a:solidFill>
                <a:latin typeface="Domine SemiBold"/>
                <a:ea typeface="Domine SemiBold"/>
                <a:cs typeface="Domine SemiBold"/>
                <a:sym typeface="Domine SemiBold"/>
              </a:rPr>
              <a:t>14.02</a:t>
            </a:r>
            <a:endParaRPr lang="en-US" sz="4800" b="1" dirty="0">
              <a:solidFill>
                <a:schemeClr val="dk2"/>
              </a:solidFill>
              <a:latin typeface="Domine SemiBold"/>
              <a:ea typeface="Domine SemiBold"/>
              <a:cs typeface="Domine SemiBold"/>
              <a:sym typeface="Domine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7"/>
          <p:cNvSpPr txBox="1">
            <a:spLocks noGrp="1"/>
          </p:cNvSpPr>
          <p:nvPr>
            <p:ph type="title"/>
          </p:nvPr>
        </p:nvSpPr>
        <p:spPr>
          <a:xfrm>
            <a:off x="412230" y="137727"/>
            <a:ext cx="8461948" cy="14212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3200" dirty="0">
                <a:solidFill>
                  <a:schemeClr val="bg2"/>
                </a:solidFill>
                <a:latin typeface="Century" panose="02040604050505020304" pitchFamily="18" charset="0"/>
              </a:rPr>
              <a:t>Встреча с вице-губернатором Санкт-Петербурга Евгением Николаевичем </a:t>
            </a:r>
            <a:r>
              <a:rPr lang="ru-RU" sz="3200" dirty="0" err="1">
                <a:solidFill>
                  <a:schemeClr val="bg2"/>
                </a:solidFill>
                <a:latin typeface="Century" panose="02040604050505020304" pitchFamily="18" charset="0"/>
              </a:rPr>
              <a:t>Разумишкиным</a:t>
            </a:r>
            <a:endParaRPr sz="3200" dirty="0">
              <a:solidFill>
                <a:schemeClr val="bg2"/>
              </a:solidFill>
              <a:latin typeface="Century" panose="02040604050505020304" pitchFamily="18" charset="0"/>
            </a:endParaRPr>
          </a:p>
        </p:txBody>
      </p:sp>
      <p:pic>
        <p:nvPicPr>
          <p:cNvPr id="5122" name="Picture 2" descr="https://sun9-33.userapi.com/impg/Rd8o7bWvDGqSaeZs-ReVM71YIMHDOwMoKyRBdA/xo2jXhD2IBo.jpg?size=2560x1828&amp;quality=95&amp;sign=4a6043a2d20b0c8ad1aeb276c0a33121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30" y="1369905"/>
            <a:ext cx="4957933" cy="3540274"/>
          </a:xfrm>
          <a:prstGeom prst="rect">
            <a:avLst/>
          </a:prstGeom>
          <a:noFill/>
          <a:ln w="1270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256505"/>
              </p:ext>
            </p:extLst>
          </p:nvPr>
        </p:nvGraphicFramePr>
        <p:xfrm>
          <a:off x="6355829" y="1828672"/>
          <a:ext cx="1846689" cy="658870"/>
        </p:xfrm>
        <a:graphic>
          <a:graphicData uri="http://schemas.openxmlformats.org/drawingml/2006/table">
            <a:tbl>
              <a:tblPr firstRow="1" firstCol="1" bandRow="1">
                <a:tableStyleId>{7BC6028A-4893-42C0-88F8-FD7E6C2608AF}</a:tableStyleId>
              </a:tblPr>
              <a:tblGrid>
                <a:gridCol w="1846689">
                  <a:extLst>
                    <a:ext uri="{9D8B030D-6E8A-4147-A177-3AD203B41FA5}">
                      <a16:colId xmlns:a16="http://schemas.microsoft.com/office/drawing/2014/main" val="2539125704"/>
                    </a:ext>
                  </a:extLst>
                </a:gridCol>
              </a:tblGrid>
              <a:tr h="658870"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3600" b="1" i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entury" panose="02040604050505020304" pitchFamily="18" charset="0"/>
                        </a:rPr>
                        <a:t>20.02</a:t>
                      </a:r>
                      <a:endParaRPr lang="en-US" sz="3600" b="1" i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entury" panose="020406040505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965846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75" y="2339615"/>
            <a:ext cx="3400748" cy="2268935"/>
          </a:xfrm>
        </p:spPr>
      </p:pic>
      <p:pic>
        <p:nvPicPr>
          <p:cNvPr id="8" name="Рисунок 7"/>
          <p:cNvPicPr>
            <a:picLocks noGrp="1" noChangeAspect="1"/>
          </p:cNvPicPr>
          <p:nvPr>
            <p:ph type="pic" idx="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8" r="8986"/>
          <a:stretch/>
        </p:blipFill>
        <p:spPr>
          <a:xfrm>
            <a:off x="3766913" y="534900"/>
            <a:ext cx="2732022" cy="4073650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idx="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r="64326"/>
          <a:stretch/>
        </p:blipFill>
        <p:spPr>
          <a:xfrm>
            <a:off x="6632625" y="534900"/>
            <a:ext cx="1790054" cy="4073650"/>
          </a:xfrm>
        </p:spPr>
      </p:pic>
      <p:sp>
        <p:nvSpPr>
          <p:cNvPr id="10" name="Прямоугольник 9"/>
          <p:cNvSpPr/>
          <p:nvPr/>
        </p:nvSpPr>
        <p:spPr>
          <a:xfrm>
            <a:off x="1038386" y="51711"/>
            <a:ext cx="26616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dk1"/>
                </a:solidFill>
                <a:latin typeface="Century" panose="02040604050505020304" pitchFamily="18" charset="0"/>
                <a:ea typeface="Domine SemiBold"/>
                <a:cs typeface="Domine SemiBold"/>
              </a:rPr>
              <a:t>Встреча с председателем Законодательного собрания СПб </a:t>
            </a:r>
            <a:r>
              <a:rPr lang="ru-RU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" panose="02040604050505020304" pitchFamily="18" charset="0"/>
                <a:ea typeface="Domine SemiBold"/>
                <a:cs typeface="Domine SemiBold"/>
              </a:rPr>
              <a:t>Александром Николаевичем Бельским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" panose="02040604050505020304" pitchFamily="18" charset="0"/>
              <a:ea typeface="Domine SemiBold"/>
              <a:cs typeface="Domine SemiBold"/>
              <a:sym typeface="Domine S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34" y="1836815"/>
            <a:ext cx="1187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Century" panose="02040604050505020304" pitchFamily="18" charset="0"/>
              </a:rPr>
              <a:t>29.03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6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>
            <a:spLocks noGrp="1"/>
          </p:cNvSpPr>
          <p:nvPr>
            <p:ph type="title" idx="2"/>
          </p:nvPr>
        </p:nvSpPr>
        <p:spPr>
          <a:xfrm>
            <a:off x="1607256" y="132412"/>
            <a:ext cx="6189629" cy="1643140"/>
          </a:xfrm>
          <a:prstGeom prst="roundRect">
            <a:avLst/>
          </a:prstGeom>
          <a:solidFill>
            <a:schemeClr val="bg1">
              <a:alpha val="81000"/>
            </a:schemeClr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3200" b="1" i="1" dirty="0"/>
              <a:t>III </a:t>
            </a:r>
            <a:r>
              <a:rPr lang="ru-RU" sz="3200" b="1" i="1" dirty="0"/>
              <a:t>Петербургский молодежный исторический форум «Герои Отечества»</a:t>
            </a:r>
            <a:endParaRPr sz="1800" i="1" dirty="0"/>
          </a:p>
        </p:txBody>
      </p:sp>
      <p:pic>
        <p:nvPicPr>
          <p:cNvPr id="186" name="Google Shape;186;p32"/>
          <p:cNvPicPr preferRelativeResize="0">
            <a:picLocks noGrp="1"/>
          </p:cNvPicPr>
          <p:nvPr>
            <p:ph type="pic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47" y="1775552"/>
            <a:ext cx="3990351" cy="2660754"/>
          </a:xfrm>
          <a:prstGeom prst="rect">
            <a:avLst/>
          </a:prstGeom>
        </p:spPr>
      </p:pic>
      <p:pic>
        <p:nvPicPr>
          <p:cNvPr id="6" name="Google Shape;186;p32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5" y="2342680"/>
            <a:ext cx="3984031" cy="26565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Google Shape;185;p32"/>
          <p:cNvSpPr txBox="1">
            <a:spLocks noGrp="1"/>
          </p:cNvSpPr>
          <p:nvPr>
            <p:ph type="title" idx="2"/>
          </p:nvPr>
        </p:nvSpPr>
        <p:spPr>
          <a:xfrm>
            <a:off x="3587377" y="1763061"/>
            <a:ext cx="1041817" cy="57961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10.04</a:t>
            </a:r>
            <a:endParaRPr sz="24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nes Disease by Slidesgo">
  <a:themeElements>
    <a:clrScheme name="Simple Light">
      <a:dk1>
        <a:srgbClr val="1C2E3F"/>
      </a:dk1>
      <a:lt1>
        <a:srgbClr val="F4FAFF"/>
      </a:lt1>
      <a:dk2>
        <a:srgbClr val="5C86A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C2E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47</Words>
  <Application>Microsoft Office PowerPoint</Application>
  <PresentationFormat>Экран (16:9)</PresentationFormat>
  <Paragraphs>9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Times New Roman</vt:lpstr>
      <vt:lpstr>Century</vt:lpstr>
      <vt:lpstr>Domine SemiBold</vt:lpstr>
      <vt:lpstr>Raleway</vt:lpstr>
      <vt:lpstr>Calibri</vt:lpstr>
      <vt:lpstr>Arial</vt:lpstr>
      <vt:lpstr>Albert Sans</vt:lpstr>
      <vt:lpstr>Simple Lines Disease by Slidesgo</vt:lpstr>
      <vt:lpstr>Деятельность  Детского общественного Совета  в 2024 году</vt:lpstr>
      <vt:lpstr>Встреча с главой администрации Приморского района Никоноровым Алексеем Владимировичем</vt:lpstr>
      <vt:lpstr>Встреча с вице-губернатором Санкт-Петербурга Евгением Николаевичем Разумишкиным</vt:lpstr>
      <vt:lpstr>Презентация PowerPoint</vt:lpstr>
      <vt:lpstr>III Петербургский молодежный исторический форум «Герои Отечества»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 Детского Общественного Совета  в 2024 году</dc:title>
  <cp:lastModifiedBy>Пользователь</cp:lastModifiedBy>
  <cp:revision>28</cp:revision>
  <dcterms:modified xsi:type="dcterms:W3CDTF">2025-01-30T07:23:26Z</dcterms:modified>
</cp:coreProperties>
</file>