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5" r:id="rId2"/>
    <p:sldId id="419" r:id="rId3"/>
    <p:sldId id="418" r:id="rId4"/>
    <p:sldId id="420" r:id="rId5"/>
    <p:sldId id="421" r:id="rId6"/>
    <p:sldId id="417" r:id="rId7"/>
    <p:sldId id="422" r:id="rId8"/>
    <p:sldId id="427" r:id="rId9"/>
    <p:sldId id="423" r:id="rId10"/>
    <p:sldId id="424" r:id="rId11"/>
    <p:sldId id="425" r:id="rId12"/>
    <p:sldId id="426" r:id="rId13"/>
    <p:sldId id="428" r:id="rId14"/>
    <p:sldId id="429" r:id="rId15"/>
    <p:sldId id="43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E65"/>
    <a:srgbClr val="30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59319-8C0F-48C9-B2B1-D0D88EE077A0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41405-86E4-46C8-A8F4-0B4CF383A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41405-86E4-46C8-A8F4-0B4CF383AD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2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7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6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0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9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5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45000" sy="4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0B09-FAA2-415C-9C08-9D84A8E528A7}" type="datetimeFigureOut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E179-5068-475B-9A5F-7943CA2B3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jpg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.jpg"/><Relationship Id="rId7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4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3.jpg"/><Relationship Id="rId7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3.jpg"/><Relationship Id="rId7" Type="http://schemas.openxmlformats.org/officeDocument/2006/relationships/image" Target="../media/image7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openxmlformats.org/officeDocument/2006/relationships/image" Target="../media/image4.png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30.jpeg"/><Relationship Id="rId4" Type="http://schemas.openxmlformats.org/officeDocument/2006/relationships/image" Target="../media/image3.jp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jpg"/><Relationship Id="rId7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.pn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0074" y="120359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Волонтерская деятельность администрации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Ленинского района 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города Ростова-на-Дону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5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804050" y="212035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молодежных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6528117" y="1214906"/>
            <a:ext cx="2294788" cy="2297310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1869849" y="1233507"/>
            <a:ext cx="2297654" cy="2300180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>
            <a:fillRect/>
          </a:stretch>
        </p:blipFill>
        <p:spPr>
          <a:xfrm>
            <a:off x="3986337" y="1083805"/>
            <a:ext cx="2620202" cy="2623082"/>
          </a:xfrm>
          <a:prstGeom prst="ellipse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029406" y="3482481"/>
            <a:ext cx="203853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«Ленинский район – территория творчества»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17972" y="3660279"/>
            <a:ext cx="203853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«Зеленый след </a:t>
            </a:r>
            <a:r>
              <a:rPr lang="ru-RU" sz="1200" b="1" dirty="0" err="1" smtClean="0">
                <a:solidFill>
                  <a:srgbClr val="002060"/>
                </a:solidFill>
              </a:rPr>
              <a:t>гагаринцев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08385" y="3505668"/>
            <a:ext cx="203853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</a:t>
            </a:r>
            <a:r>
              <a:rPr lang="ru-RU" sz="1200" b="1" dirty="0" err="1" smtClean="0">
                <a:solidFill>
                  <a:srgbClr val="002060"/>
                </a:solidFill>
              </a:rPr>
              <a:t>ЭкоПатруль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331640" y="131265"/>
            <a:ext cx="760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буклетов, открыток, удостоверений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0" b="18140"/>
          <a:stretch>
            <a:fillRect/>
          </a:stretch>
        </p:blipFill>
        <p:spPr>
          <a:xfrm>
            <a:off x="2027328" y="720818"/>
            <a:ext cx="2288030" cy="19436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b="11821"/>
          <a:stretch>
            <a:fillRect/>
          </a:stretch>
        </p:blipFill>
        <p:spPr>
          <a:xfrm>
            <a:off x="4499992" y="720818"/>
            <a:ext cx="2284611" cy="19407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r="16732"/>
          <a:stretch>
            <a:fillRect/>
          </a:stretch>
        </p:blipFill>
        <p:spPr>
          <a:xfrm>
            <a:off x="6878192" y="720818"/>
            <a:ext cx="1977848" cy="28657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9" b="31229"/>
          <a:stretch>
            <a:fillRect/>
          </a:stretch>
        </p:blipFill>
        <p:spPr>
          <a:xfrm>
            <a:off x="1986477" y="2819333"/>
            <a:ext cx="2369732" cy="1185611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33" y="2715766"/>
            <a:ext cx="2091688" cy="147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3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568777" y="201605"/>
            <a:ext cx="7601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Проекты-победители </a:t>
            </a:r>
          </a:p>
          <a:p>
            <a:pPr lvl="0"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Городского конкурса социальных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r="10747"/>
          <a:stretch>
            <a:fillRect/>
          </a:stretch>
        </p:blipFill>
        <p:spPr>
          <a:xfrm>
            <a:off x="2099568" y="1662125"/>
            <a:ext cx="2082098" cy="17687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093420" y="3461805"/>
            <a:ext cx="208824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«По РОСТОВУ пешком»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7936" y="3469443"/>
            <a:ext cx="207173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«Соотечественник»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3469442"/>
            <a:ext cx="202279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</a:t>
            </a:r>
            <a:r>
              <a:rPr lang="ru-RU" sz="1200" b="1" dirty="0" err="1" smtClean="0">
                <a:solidFill>
                  <a:srgbClr val="002060"/>
                </a:solidFill>
              </a:rPr>
              <a:t>Волонтёрство</a:t>
            </a:r>
            <a:r>
              <a:rPr lang="ru-RU" sz="1200" b="1" dirty="0" smtClean="0">
                <a:solidFill>
                  <a:srgbClr val="002060"/>
                </a:solidFill>
              </a:rPr>
              <a:t> изнутри»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0693"/>
          <a:stretch>
            <a:fillRect/>
          </a:stretch>
        </p:blipFill>
        <p:spPr>
          <a:xfrm>
            <a:off x="6654510" y="1720990"/>
            <a:ext cx="2012804" cy="17098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717"/>
          <a:stretch>
            <a:fillRect/>
          </a:stretch>
        </p:blipFill>
        <p:spPr>
          <a:xfrm>
            <a:off x="4428674" y="1689169"/>
            <a:ext cx="2050262" cy="17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568777" y="201605"/>
            <a:ext cx="760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Экскурсионные маршруты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2301564" y="740254"/>
            <a:ext cx="1875258" cy="15930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287"/>
          <a:stretch>
            <a:fillRect/>
          </a:stretch>
        </p:blipFill>
        <p:spPr>
          <a:xfrm>
            <a:off x="2330476" y="2519454"/>
            <a:ext cx="1863175" cy="1582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b="1233"/>
          <a:stretch>
            <a:fillRect/>
          </a:stretch>
        </p:blipFill>
        <p:spPr>
          <a:xfrm>
            <a:off x="4555651" y="740254"/>
            <a:ext cx="1852563" cy="15737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4564041" y="2519454"/>
            <a:ext cx="1845307" cy="15675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r="5632"/>
          <a:stretch>
            <a:fillRect/>
          </a:stretch>
        </p:blipFill>
        <p:spPr>
          <a:xfrm>
            <a:off x="6713955" y="721128"/>
            <a:ext cx="1924170" cy="16345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6713956" y="2455265"/>
            <a:ext cx="1930646" cy="164006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323493" y="2300062"/>
            <a:ext cx="187015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«Дорогой Победы…»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15470" y="2303597"/>
            <a:ext cx="194586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«Живые истории Пушкинской»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15250" y="2305497"/>
            <a:ext cx="206875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«Прогулка по парку </a:t>
            </a:r>
            <a:r>
              <a:rPr lang="ru-RU" sz="1000" b="1" dirty="0" err="1" smtClean="0">
                <a:solidFill>
                  <a:srgbClr val="002060"/>
                </a:solidFill>
              </a:rPr>
              <a:t>М.Горького</a:t>
            </a:r>
            <a:r>
              <a:rPr lang="ru-RU" sz="1000" b="1" dirty="0" smtClean="0">
                <a:solidFill>
                  <a:srgbClr val="002060"/>
                </a:solidFill>
              </a:rPr>
              <a:t>»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568777" y="201605"/>
            <a:ext cx="7601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Экскурсия-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«По просторам Донской столицы» - победитель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городского конкурса «Я здесь живу»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r="24119"/>
          <a:stretch>
            <a:fillRect/>
          </a:stretch>
        </p:blipFill>
        <p:spPr>
          <a:xfrm>
            <a:off x="2205175" y="1111910"/>
            <a:ext cx="1868457" cy="27072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4277303" y="1115420"/>
            <a:ext cx="1904403" cy="16177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b="21691"/>
          <a:stretch>
            <a:fillRect/>
          </a:stretch>
        </p:blipFill>
        <p:spPr>
          <a:xfrm>
            <a:off x="6490985" y="1115420"/>
            <a:ext cx="1903449" cy="16169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12477"/>
          <a:stretch>
            <a:fillRect/>
          </a:stretch>
        </p:blipFill>
        <p:spPr>
          <a:xfrm>
            <a:off x="4987501" y="2825289"/>
            <a:ext cx="2556936" cy="12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568777" y="201605"/>
            <a:ext cx="760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Взаимодействие со СМИ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50"/>
            <a:ext cx="2195776" cy="1872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48" y="721278"/>
            <a:ext cx="1793845" cy="1636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17" y="686073"/>
            <a:ext cx="1682551" cy="1965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84" y="2403490"/>
            <a:ext cx="1625572" cy="1780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80" y="2705581"/>
            <a:ext cx="1598375" cy="1433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0" y="2756949"/>
            <a:ext cx="2260127" cy="12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21" name="Заголовок 5">
            <a:extLst>
              <a:ext uri="{FF2B5EF4-FFF2-40B4-BE49-F238E27FC236}">
                <a16:creationId xmlns="" xmlns:a16="http://schemas.microsoft.com/office/drawing/2014/main" id="{69C23CD2-EAD4-41AE-AF48-D29C21D017DC}"/>
              </a:ext>
            </a:extLst>
          </p:cNvPr>
          <p:cNvSpPr txBox="1">
            <a:spLocks/>
          </p:cNvSpPr>
          <p:nvPr/>
        </p:nvSpPr>
        <p:spPr>
          <a:xfrm>
            <a:off x="2308770" y="1547998"/>
            <a:ext cx="6367686" cy="1294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2060"/>
                </a:solidFill>
              </a:rPr>
              <a:t>В рамках своей деятельности тесно взаимодействую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с </a:t>
            </a:r>
            <a:r>
              <a:rPr lang="ru-RU" sz="2000" b="1" dirty="0">
                <a:solidFill>
                  <a:srgbClr val="002060"/>
                </a:solidFill>
              </a:rPr>
              <a:t>учреждениями культуры, образования, социальной защиты населения, колледжами, вузами, общественными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организациями.</a:t>
            </a:r>
            <a:endParaRPr lang="ru-RU" sz="20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" name="Picture 3" descr="C:\Users\Kadri\Downloads\WhatsApp Image 2023-09-28 at 10.53.4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45" y="715326"/>
            <a:ext cx="871409" cy="943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Kadri\Downloads\лого210+ (1)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63" y="2671976"/>
            <a:ext cx="1440160" cy="4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5" descr="C:\Users\Kadri\Downloads\logo_cbs_s_tekstom_2019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37" y="713357"/>
            <a:ext cx="837355" cy="909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42" y="691748"/>
            <a:ext cx="883116" cy="952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43" y="687789"/>
            <a:ext cx="874956" cy="900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84" y="723168"/>
            <a:ext cx="875401" cy="87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06" y="743093"/>
            <a:ext cx="1042384" cy="849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74" y="3387585"/>
            <a:ext cx="914287" cy="71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24" y="3356502"/>
            <a:ext cx="780149" cy="780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58" y="3370108"/>
            <a:ext cx="756230" cy="756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96" y="3376914"/>
            <a:ext cx="775891" cy="775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Kadri\Downloads\DSHIArtamonov_logo006a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84" y="3365614"/>
            <a:ext cx="699669" cy="8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dri\Desktop\ДОКУМЕНТЫ\Сценарии\Логотипы учреждений\IMG-20190327-WA001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0108"/>
            <a:ext cx="760986" cy="756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dri\Desktop\ДОКУМЕНТЫ\Сценарии\Логотипы учреждений\IMG-20190328-WA000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04014"/>
            <a:ext cx="766755" cy="7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dri\Desktop\ДОКУМЕНТЫ\Сценарии\Логотипы учреждений\Лого РКРИПТ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39" y="3404014"/>
            <a:ext cx="666241" cy="7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5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676173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Патриотические мероприятия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98"/>
          <a:stretch>
            <a:fillRect/>
          </a:stretch>
        </p:blipFill>
        <p:spPr>
          <a:xfrm>
            <a:off x="1935947" y="1359007"/>
            <a:ext cx="2216611" cy="2219047"/>
          </a:xfrm>
          <a:prstGeom prst="ellipse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r="8805"/>
          <a:stretch>
            <a:fillRect/>
          </a:stretch>
        </p:blipFill>
        <p:spPr>
          <a:xfrm>
            <a:off x="4235222" y="1366784"/>
            <a:ext cx="2284318" cy="2291055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12591"/>
          <a:stretch>
            <a:fillRect/>
          </a:stretch>
        </p:blipFill>
        <p:spPr>
          <a:xfrm>
            <a:off x="6624847" y="1376698"/>
            <a:ext cx="2211148" cy="2217669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9773" y="3520263"/>
            <a:ext cx="2316862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День </a:t>
            </a:r>
            <a:r>
              <a:rPr lang="ru-RU" sz="1200" b="1" dirty="0">
                <a:solidFill>
                  <a:srgbClr val="002060"/>
                </a:solidFill>
              </a:rPr>
              <a:t>воссоединения </a:t>
            </a:r>
            <a:r>
              <a:rPr lang="ru-RU" sz="1200" b="1" dirty="0" smtClean="0">
                <a:solidFill>
                  <a:srgbClr val="002060"/>
                </a:solidFill>
              </a:rPr>
              <a:t>ЛДНР, Запорожской </a:t>
            </a:r>
            <a:r>
              <a:rPr lang="ru-RU" sz="1200" b="1" dirty="0">
                <a:solidFill>
                  <a:srgbClr val="002060"/>
                </a:solidFill>
              </a:rPr>
              <a:t>и Херсонской </a:t>
            </a:r>
            <a:r>
              <a:rPr lang="ru-RU" sz="1200" b="1" dirty="0" smtClean="0">
                <a:solidFill>
                  <a:srgbClr val="002060"/>
                </a:solidFill>
              </a:rPr>
              <a:t>областей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6876" y="3515800"/>
            <a:ext cx="2179736" cy="27699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«Улица Героя»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78266" y="3495275"/>
            <a:ext cx="2136723" cy="61555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День памяти и скорби. </a:t>
            </a:r>
            <a:r>
              <a:rPr lang="ru-RU" sz="1100" b="1" dirty="0" smtClean="0">
                <a:solidFill>
                  <a:srgbClr val="002060"/>
                </a:solidFill>
              </a:rPr>
              <a:t>Всероссийская минута молчания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676173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Патриотические мероприятия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12591"/>
          <a:stretch>
            <a:fillRect/>
          </a:stretch>
        </p:blipFill>
        <p:spPr>
          <a:xfrm>
            <a:off x="2049733" y="1485153"/>
            <a:ext cx="2214170" cy="2220700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r="1914"/>
          <a:stretch>
            <a:fillRect/>
          </a:stretch>
        </p:blipFill>
        <p:spPr>
          <a:xfrm>
            <a:off x="6544998" y="1472702"/>
            <a:ext cx="2242953" cy="2245418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4089991" y="1404225"/>
            <a:ext cx="2620202" cy="2623082"/>
          </a:xfrm>
          <a:prstGeom prst="ellipse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99567" y="3520263"/>
            <a:ext cx="2157068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Литературно-вокальная композиция «Вечная Слава Героям»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0069" y="3739117"/>
            <a:ext cx="2316862" cy="27699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«С благодарностью к ветерану»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7984" y="3938802"/>
            <a:ext cx="2044780" cy="27699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«Блокадный хлеб»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139" y="76363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Волонтерские акции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920008" y="671513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2571"/>
          <a:stretch>
            <a:fillRect/>
          </a:stretch>
        </p:blipFill>
        <p:spPr>
          <a:xfrm>
            <a:off x="3471929" y="2422829"/>
            <a:ext cx="1768548" cy="1770492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12591"/>
          <a:stretch>
            <a:fillRect/>
          </a:stretch>
        </p:blipFill>
        <p:spPr>
          <a:xfrm>
            <a:off x="7035172" y="2453556"/>
            <a:ext cx="1720238" cy="1725311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1860"/>
          <a:stretch>
            <a:fillRect/>
          </a:stretch>
        </p:blipFill>
        <p:spPr>
          <a:xfrm>
            <a:off x="5243904" y="2395234"/>
            <a:ext cx="1776403" cy="1778356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1730294" y="2393445"/>
            <a:ext cx="1726770" cy="1728668"/>
          </a:xfrm>
          <a:prstGeom prst="ellipse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>
          <a:xfrm>
            <a:off x="3777315" y="836495"/>
            <a:ext cx="2860675" cy="143123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44664" y="3916322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«Тепло сердец»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6722" y="3919512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«Письмо Герою»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40539" y="3950781"/>
            <a:ext cx="164387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«Добрые сердца»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04956" y="3937175"/>
            <a:ext cx="164387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«Книги-детям Донбасса»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74007" y="2234951"/>
            <a:ext cx="2281787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Концерт для семей мобилизованных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738139" y="76363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«Голоса поколений»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r="24119"/>
          <a:stretch>
            <a:fillRect/>
          </a:stretch>
        </p:blipFill>
        <p:spPr>
          <a:xfrm>
            <a:off x="2032243" y="766974"/>
            <a:ext cx="2198982" cy="3186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4420510" y="766975"/>
            <a:ext cx="1964181" cy="16685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>
          <a:xfrm>
            <a:off x="5115825" y="2548248"/>
            <a:ext cx="2860675" cy="14312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25616" y="3906971"/>
            <a:ext cx="220247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«Россия в сердце навсегда»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78021" y="3906971"/>
            <a:ext cx="253314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«Образы России. Нить поколений»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6660339" y="767366"/>
            <a:ext cx="1928250" cy="163803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20510" y="2271249"/>
            <a:ext cx="196418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«День России»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60341" y="2295510"/>
            <a:ext cx="192824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«А.С. Пушкин – душа России»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763688" y="15567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Деятельность информационного молодежного волонтерского центра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 r="23554"/>
          <a:stretch>
            <a:fillRect/>
          </a:stretch>
        </p:blipFill>
        <p:spPr>
          <a:xfrm>
            <a:off x="4428341" y="1036809"/>
            <a:ext cx="1965498" cy="16696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862"/>
          <a:stretch>
            <a:fillRect/>
          </a:stretch>
        </p:blipFill>
        <p:spPr>
          <a:xfrm>
            <a:off x="6732240" y="1036809"/>
            <a:ext cx="1965497" cy="16696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>
          <a:xfrm>
            <a:off x="5163675" y="2828901"/>
            <a:ext cx="2551313" cy="12764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878" r="20227" b="2636"/>
          <a:stretch/>
        </p:blipFill>
        <p:spPr>
          <a:xfrm>
            <a:off x="2098543" y="1059583"/>
            <a:ext cx="2163298" cy="302433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197773" y="2453556"/>
            <a:ext cx="196418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«День Флага»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57240" y="3897863"/>
            <a:ext cx="196418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«Мастер-классы»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39371" y="2470336"/>
            <a:ext cx="196418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«День молодого избирателя»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804050" y="133559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акции, фестивали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1" r="12591"/>
          <a:stretch>
            <a:fillRect/>
          </a:stretch>
        </p:blipFill>
        <p:spPr>
          <a:xfrm>
            <a:off x="5290807" y="2267088"/>
            <a:ext cx="1783889" cy="178915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>
            <a:fillRect/>
          </a:stretch>
        </p:blipFill>
        <p:spPr>
          <a:xfrm>
            <a:off x="3570227" y="2312018"/>
            <a:ext cx="1705980" cy="1707855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1788184" y="2312018"/>
            <a:ext cx="1774743" cy="1776694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>
            <a:fillRect/>
          </a:stretch>
        </p:blipFill>
        <p:spPr>
          <a:xfrm>
            <a:off x="7005041" y="2267088"/>
            <a:ext cx="1859196" cy="1861240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12366"/>
          <a:stretch>
            <a:fillRect/>
          </a:stretch>
        </p:blipFill>
        <p:spPr>
          <a:xfrm>
            <a:off x="3845869" y="740160"/>
            <a:ext cx="2860675" cy="143123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44664" y="3916322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</a:t>
            </a:r>
            <a:r>
              <a:rPr lang="en-US" sz="1200" b="1" dirty="0" err="1" smtClean="0">
                <a:solidFill>
                  <a:srgbClr val="002060"/>
                </a:solidFill>
              </a:rPr>
              <a:t>Za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Флаг»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30825" y="3931710"/>
            <a:ext cx="149598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«Наши сердца Крыму»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58705" y="3931709"/>
            <a:ext cx="149598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«В единстве - сила»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16762" y="3793211"/>
            <a:ext cx="149598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«Фестиваль культур народов России»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09152" y="2161252"/>
            <a:ext cx="1869995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«Сердечко для мамочки»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944664" y="627534"/>
            <a:ext cx="6919573" cy="4176464"/>
            <a:chOff x="4276510" y="555526"/>
            <a:chExt cx="3967898" cy="264558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276511" y="2769064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76510" y="555526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76510" y="3201112"/>
              <a:ext cx="3967898" cy="0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  <a:headEnd type="diamond"/>
              <a:tailEnd type="diamon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244408" y="555526"/>
              <a:ext cx="0" cy="2645586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280034" y="555526"/>
              <a:ext cx="1" cy="432048"/>
            </a:xfrm>
            <a:prstGeom prst="line">
              <a:avLst/>
            </a:prstGeom>
            <a:ln w="25400" cap="flat">
              <a:solidFill>
                <a:srgbClr val="FFC000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70"/>
            <a:ext cx="1693144" cy="203177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020074" y="4227780"/>
            <a:ext cx="6768752" cy="470382"/>
            <a:chOff x="1" y="4700819"/>
            <a:chExt cx="9153809" cy="438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5" b="48962"/>
            <a:stretch/>
          </p:blipFill>
          <p:spPr>
            <a:xfrm>
              <a:off x="1" y="4700819"/>
              <a:ext cx="9144000" cy="43204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" y="4700819"/>
              <a:ext cx="9153809" cy="438464"/>
            </a:xfrm>
            <a:prstGeom prst="rect">
              <a:avLst/>
            </a:prstGeom>
            <a:gradFill flip="none" rotWithShape="1">
              <a:gsLst>
                <a:gs pos="0">
                  <a:srgbClr val="283E65"/>
                </a:gs>
                <a:gs pos="74000">
                  <a:srgbClr val="283E65">
                    <a:alpha val="44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  Администрация Ленинского района города Ростова-на-Дону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752528"/>
              <a:ext cx="282918" cy="339502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804050" y="133559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Праздники улиц и дворов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1880232" y="2310254"/>
            <a:ext cx="1728539" cy="1730439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3655305" y="2337955"/>
            <a:ext cx="1686527" cy="1688381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5388366" y="2352380"/>
            <a:ext cx="1672118" cy="1673956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7175021" y="2335467"/>
            <a:ext cx="1632370" cy="1634164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>
          <a:xfrm>
            <a:off x="3971039" y="719699"/>
            <a:ext cx="2860675" cy="143123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729600" y="2102948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#</a:t>
            </a:r>
            <a:r>
              <a:rPr lang="ru-RU" sz="1200" b="1" dirty="0" err="1" smtClean="0">
                <a:solidFill>
                  <a:srgbClr val="002060"/>
                </a:solidFill>
              </a:rPr>
              <a:t>ПоемДвором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59205" y="3923044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День соседа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32723" y="3902193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День флага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68221" y="3903627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День России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5731"/>
          <a:stretch>
            <a:fillRect/>
          </a:stretch>
        </p:blipFill>
        <p:spPr>
          <a:xfrm>
            <a:off x="6975642" y="674689"/>
            <a:ext cx="1669060" cy="1670895"/>
          </a:xfrm>
          <a:prstGeom prst="ellipse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579992" y="3903555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#</a:t>
            </a:r>
            <a:r>
              <a:rPr lang="ru-RU" sz="1200" b="1" dirty="0" err="1" smtClean="0">
                <a:solidFill>
                  <a:srgbClr val="002060"/>
                </a:solidFill>
              </a:rPr>
              <a:t>ПоемДвором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12545"/>
          <a:stretch>
            <a:fillRect/>
          </a:stretch>
        </p:blipFill>
        <p:spPr>
          <a:xfrm>
            <a:off x="2120655" y="662038"/>
            <a:ext cx="1592684" cy="1594435"/>
          </a:xfrm>
          <a:prstGeom prst="ellipse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233056" y="2078544"/>
            <a:ext cx="135584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«ЭКОГТО»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07125" y="2117973"/>
            <a:ext cx="1900265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«Новый год в каждый двор»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363</Words>
  <Application>Microsoft Office PowerPoint</Application>
  <PresentationFormat>Экран (16:9)</PresentationFormat>
  <Paragraphs>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Kadri</cp:lastModifiedBy>
  <cp:revision>215</cp:revision>
  <dcterms:created xsi:type="dcterms:W3CDTF">2017-08-15T12:50:05Z</dcterms:created>
  <dcterms:modified xsi:type="dcterms:W3CDTF">2025-07-23T15:06:58Z</dcterms:modified>
</cp:coreProperties>
</file>