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CBDB"/>
          </a:solidFill>
        </a:fill>
      </a:tcStyle>
    </a:wholeTbl>
    <a:band2H>
      <a:tcTxStyle b="def" i="def"/>
      <a:tcStyle>
        <a:tcBdr/>
        <a:fill>
          <a:solidFill>
            <a:srgbClr val="EEE7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1F1"/>
          </a:solidFill>
        </a:fill>
      </a:tcStyle>
    </a:wholeTbl>
    <a:band2H>
      <a:tcTxStyle b="def" i="def"/>
      <a:tcStyle>
        <a:tcBdr/>
        <a:fill>
          <a:solidFill>
            <a:srgbClr val="EBE9F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8F1"/>
          </a:solidFill>
        </a:fill>
      </a:tcStyle>
    </a:wholeTbl>
    <a:band2H>
      <a:tcTxStyle b="def" i="def"/>
      <a:tcStyle>
        <a:tcBdr/>
        <a:fill>
          <a:solidFill>
            <a:srgbClr val="E9ECF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5" name="Shape 17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Rectangle 8"/>
          <p:cNvGrpSpPr/>
          <p:nvPr/>
        </p:nvGrpSpPr>
        <p:grpSpPr>
          <a:xfrm>
            <a:off x="408433" y="419099"/>
            <a:ext cx="3774500" cy="167641"/>
            <a:chOff x="0" y="0"/>
            <a:chExt cx="3774498" cy="167639"/>
          </a:xfrm>
        </p:grpSpPr>
        <p:sp>
          <p:nvSpPr>
            <p:cNvPr id="22" name="Rectangle 8"/>
            <p:cNvSpPr/>
            <p:nvPr/>
          </p:nvSpPr>
          <p:spPr>
            <a:xfrm>
              <a:off x="38100" y="38100"/>
              <a:ext cx="3698299" cy="91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21" name="Rectangle 8 Прямоугольник" descr="Rectangle 8 Прямоугольник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74499" cy="167640"/>
            </a:xfrm>
            <a:prstGeom prst="rect">
              <a:avLst/>
            </a:prstGeom>
            <a:effectLst/>
          </p:spPr>
        </p:pic>
      </p:grpSp>
      <p:grpSp>
        <p:nvGrpSpPr>
          <p:cNvPr id="26" name="Rectangle 9"/>
          <p:cNvGrpSpPr/>
          <p:nvPr/>
        </p:nvGrpSpPr>
        <p:grpSpPr>
          <a:xfrm>
            <a:off x="8004047" y="415542"/>
            <a:ext cx="3779521" cy="174755"/>
            <a:chOff x="0" y="0"/>
            <a:chExt cx="3779520" cy="174754"/>
          </a:xfrm>
        </p:grpSpPr>
        <p:sp>
          <p:nvSpPr>
            <p:cNvPr id="25" name="Rectangle 9"/>
            <p:cNvSpPr/>
            <p:nvPr/>
          </p:nvSpPr>
          <p:spPr>
            <a:xfrm>
              <a:off x="38100" y="38100"/>
              <a:ext cx="3703321" cy="98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24" name="Rectangle 9 Прямоугольник" descr="Rectangle 9 Прямоугольник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779521" cy="174755"/>
            </a:xfrm>
            <a:prstGeom prst="rect">
              <a:avLst/>
            </a:prstGeom>
            <a:effectLst/>
          </p:spPr>
        </p:pic>
      </p:grpSp>
      <p:grpSp>
        <p:nvGrpSpPr>
          <p:cNvPr id="29" name="Rectangle 10"/>
          <p:cNvGrpSpPr/>
          <p:nvPr/>
        </p:nvGrpSpPr>
        <p:grpSpPr>
          <a:xfrm>
            <a:off x="4203729" y="419099"/>
            <a:ext cx="3779521" cy="167642"/>
            <a:chOff x="0" y="0"/>
            <a:chExt cx="3779520" cy="167640"/>
          </a:xfrm>
        </p:grpSpPr>
        <p:sp>
          <p:nvSpPr>
            <p:cNvPr id="28" name="Rectangle 10"/>
            <p:cNvSpPr/>
            <p:nvPr/>
          </p:nvSpPr>
          <p:spPr>
            <a:xfrm>
              <a:off x="38100" y="38100"/>
              <a:ext cx="3703321" cy="9144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27" name="Rectangle 10 Прямоугольник" descr="Rectangle 10 Прямоугольник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1"/>
              <a:ext cx="3779521" cy="167642"/>
            </a:xfrm>
            <a:prstGeom prst="rect">
              <a:avLst/>
            </a:prstGeom>
            <a:effectLst/>
          </p:spPr>
        </p:pic>
      </p:grpSp>
      <p:sp>
        <p:nvSpPr>
          <p:cNvPr id="30" name="Rectangle 6"/>
          <p:cNvSpPr/>
          <p:nvPr/>
        </p:nvSpPr>
        <p:spPr>
          <a:xfrm>
            <a:off x="446533" y="4150837"/>
            <a:ext cx="11262867" cy="223972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satOff val="-24914"/>
                  <a:lumOff val="31862"/>
                </a:schemeClr>
              </a:gs>
            </a:gsLst>
            <a:lin ang="4720574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" name="Текст заголовка"/>
          <p:cNvSpPr txBox="1"/>
          <p:nvPr>
            <p:ph type="title"/>
          </p:nvPr>
        </p:nvSpPr>
        <p:spPr>
          <a:xfrm>
            <a:off x="581190" y="1020431"/>
            <a:ext cx="10993551" cy="147501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32" name="Уровень текста 1…"/>
          <p:cNvSpPr txBox="1"/>
          <p:nvPr>
            <p:ph type="body" sz="quarter" idx="1"/>
          </p:nvPr>
        </p:nvSpPr>
        <p:spPr>
          <a:xfrm>
            <a:off x="581193" y="2495444"/>
            <a:ext cx="10993548" cy="590322"/>
          </a:xfrm>
          <a:prstGeom prst="rect">
            <a:avLst/>
          </a:prstGeom>
        </p:spPr>
        <p:txBody>
          <a:bodyPr anchor="t"/>
          <a:lstStyle>
            <a:lvl1pPr marL="0" indent="0">
              <a:buClrTx/>
              <a:buSzTx/>
              <a:buNone/>
              <a:defRPr cap="all" sz="1600">
                <a:solidFill>
                  <a:schemeClr val="accent2"/>
                </a:solidFill>
              </a:defRPr>
            </a:lvl1pPr>
            <a:lvl2pPr marL="0" indent="457200">
              <a:buClrTx/>
              <a:buSzTx/>
              <a:buNone/>
              <a:defRPr cap="all" sz="1600">
                <a:solidFill>
                  <a:schemeClr val="accent2"/>
                </a:solidFill>
              </a:defRPr>
            </a:lvl2pPr>
            <a:lvl3pPr marL="0" indent="914400">
              <a:buClrTx/>
              <a:buSzTx/>
              <a:buNone/>
              <a:defRPr cap="all" sz="1600">
                <a:solidFill>
                  <a:schemeClr val="accent2"/>
                </a:solidFill>
              </a:defRPr>
            </a:lvl3pPr>
            <a:lvl4pPr marL="0" indent="1371600">
              <a:buClrTx/>
              <a:buSzTx/>
              <a:buNone/>
              <a:defRPr cap="all" sz="1600">
                <a:solidFill>
                  <a:schemeClr val="accent2"/>
                </a:solidFill>
              </a:defRPr>
            </a:lvl4pPr>
            <a:lvl5pPr marL="0" indent="1828800">
              <a:buClrTx/>
              <a:buSzTx/>
              <a:buNone/>
              <a:defRPr cap="all" sz="1600">
                <a:solidFill>
                  <a:schemeClr val="accent2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3" name="Номер слайда"/>
          <p:cNvSpPr txBox="1"/>
          <p:nvPr>
            <p:ph type="sldNum" sz="quarter" idx="2"/>
          </p:nvPr>
        </p:nvSpPr>
        <p:spPr>
          <a:xfrm>
            <a:off x="11343463" y="6023129"/>
            <a:ext cx="231278" cy="2311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C3FC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Уровень текста 1…"/>
          <p:cNvSpPr txBox="1"/>
          <p:nvPr>
            <p:ph type="body" idx="1"/>
          </p:nvPr>
        </p:nvSpPr>
        <p:spPr>
          <a:xfrm>
            <a:off x="581191" y="2180495"/>
            <a:ext cx="11029617" cy="3678304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Rectangle 6"/>
          <p:cNvSpPr/>
          <p:nvPr/>
        </p:nvSpPr>
        <p:spPr>
          <a:xfrm>
            <a:off x="464566" y="687466"/>
            <a:ext cx="11262868" cy="8154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2">
                  <a:lumOff val="10392"/>
                </a:schemeClr>
              </a:gs>
            </a:gsLst>
            <a:lin ang="4720574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44" name="Rectangle 8"/>
          <p:cNvGrpSpPr/>
          <p:nvPr/>
        </p:nvGrpSpPr>
        <p:grpSpPr>
          <a:xfrm>
            <a:off x="408433" y="419099"/>
            <a:ext cx="3774500" cy="167641"/>
            <a:chOff x="0" y="0"/>
            <a:chExt cx="3774498" cy="167639"/>
          </a:xfrm>
        </p:grpSpPr>
        <p:sp>
          <p:nvSpPr>
            <p:cNvPr id="43" name="Rectangle 8"/>
            <p:cNvSpPr/>
            <p:nvPr/>
          </p:nvSpPr>
          <p:spPr>
            <a:xfrm>
              <a:off x="38100" y="38100"/>
              <a:ext cx="3698299" cy="91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2" name="Rectangle 8 Прямоугольник" descr="Rectangle 8 Прямоугольник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74499" cy="167640"/>
            </a:xfrm>
            <a:prstGeom prst="rect">
              <a:avLst/>
            </a:prstGeom>
            <a:effectLst/>
          </p:spPr>
        </p:pic>
      </p:grpSp>
      <p:grpSp>
        <p:nvGrpSpPr>
          <p:cNvPr id="47" name="Rectangle 9"/>
          <p:cNvGrpSpPr/>
          <p:nvPr/>
        </p:nvGrpSpPr>
        <p:grpSpPr>
          <a:xfrm>
            <a:off x="8004047" y="415542"/>
            <a:ext cx="3779521" cy="174755"/>
            <a:chOff x="0" y="0"/>
            <a:chExt cx="3779520" cy="174754"/>
          </a:xfrm>
        </p:grpSpPr>
        <p:sp>
          <p:nvSpPr>
            <p:cNvPr id="46" name="Rectangle 9"/>
            <p:cNvSpPr/>
            <p:nvPr/>
          </p:nvSpPr>
          <p:spPr>
            <a:xfrm>
              <a:off x="38100" y="38100"/>
              <a:ext cx="3703321" cy="98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5" name="Rectangle 9 Прямоугольник" descr="Rectangle 9 Прямоугольник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779521" cy="174755"/>
            </a:xfrm>
            <a:prstGeom prst="rect">
              <a:avLst/>
            </a:prstGeom>
            <a:effectLst/>
          </p:spPr>
        </p:pic>
      </p:grpSp>
      <p:grpSp>
        <p:nvGrpSpPr>
          <p:cNvPr id="50" name="Rectangle 10"/>
          <p:cNvGrpSpPr/>
          <p:nvPr/>
        </p:nvGrpSpPr>
        <p:grpSpPr>
          <a:xfrm>
            <a:off x="4203729" y="419099"/>
            <a:ext cx="3779521" cy="167642"/>
            <a:chOff x="0" y="0"/>
            <a:chExt cx="3779520" cy="167640"/>
          </a:xfrm>
        </p:grpSpPr>
        <p:sp>
          <p:nvSpPr>
            <p:cNvPr id="49" name="Rectangle 10"/>
            <p:cNvSpPr/>
            <p:nvPr/>
          </p:nvSpPr>
          <p:spPr>
            <a:xfrm>
              <a:off x="38100" y="38100"/>
              <a:ext cx="3703321" cy="9144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8" name="Rectangle 10 Прямоугольник" descr="Rectangle 10 Прямоугольник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1"/>
              <a:ext cx="3779521" cy="167642"/>
            </a:xfrm>
            <a:prstGeom prst="rect">
              <a:avLst/>
            </a:prstGeom>
            <a:effectLst/>
          </p:spPr>
        </p:pic>
      </p:grpSp>
      <p:sp>
        <p:nvSpPr>
          <p:cNvPr id="51" name="Номер слайда"/>
          <p:cNvSpPr txBox="1"/>
          <p:nvPr>
            <p:ph type="sldNum" sz="quarter" idx="2"/>
          </p:nvPr>
        </p:nvSpPr>
        <p:spPr>
          <a:xfrm>
            <a:off x="11379531" y="6023129"/>
            <a:ext cx="231277" cy="2311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Текст заголовка"/>
          <p:cNvSpPr txBox="1"/>
          <p:nvPr>
            <p:ph type="title"/>
          </p:nvPr>
        </p:nvSpPr>
        <p:spPr>
          <a:xfrm>
            <a:off x="581192" y="727195"/>
            <a:ext cx="11029616" cy="1497508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59" name="Уровень текста 1…"/>
          <p:cNvSpPr txBox="1"/>
          <p:nvPr>
            <p:ph type="body" sz="quarter" idx="1"/>
          </p:nvPr>
        </p:nvSpPr>
        <p:spPr>
          <a:xfrm>
            <a:off x="581192" y="2422349"/>
            <a:ext cx="11029616" cy="600557"/>
          </a:xfrm>
          <a:prstGeom prst="rect">
            <a:avLst/>
          </a:prstGeom>
        </p:spPr>
        <p:txBody>
          <a:bodyPr anchor="t"/>
          <a:lstStyle>
            <a:lvl1pPr marL="0" indent="0">
              <a:buClrTx/>
              <a:buSzTx/>
              <a:buNone/>
              <a:defRPr cap="all">
                <a:solidFill>
                  <a:schemeClr val="accent2"/>
                </a:solidFill>
              </a:defRPr>
            </a:lvl1pPr>
            <a:lvl2pPr marL="0" indent="457200">
              <a:buClrTx/>
              <a:buSzTx/>
              <a:buNone/>
              <a:defRPr cap="all">
                <a:solidFill>
                  <a:schemeClr val="accent2"/>
                </a:solidFill>
              </a:defRPr>
            </a:lvl2pPr>
            <a:lvl3pPr marL="0" indent="914400">
              <a:buClrTx/>
              <a:buSzTx/>
              <a:buNone/>
              <a:defRPr cap="all">
                <a:solidFill>
                  <a:schemeClr val="accent2"/>
                </a:solidFill>
              </a:defRPr>
            </a:lvl3pPr>
            <a:lvl4pPr marL="0" indent="1371600">
              <a:buClrTx/>
              <a:buSzTx/>
              <a:buNone/>
              <a:defRPr cap="all">
                <a:solidFill>
                  <a:schemeClr val="accent2"/>
                </a:solidFill>
              </a:defRPr>
            </a:lvl4pPr>
            <a:lvl5pPr marL="0" indent="1828800">
              <a:buClrTx/>
              <a:buSzTx/>
              <a:buNone/>
              <a:defRPr cap="all">
                <a:solidFill>
                  <a:schemeClr val="accent2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0" name="Rectangle 6"/>
          <p:cNvSpPr/>
          <p:nvPr/>
        </p:nvSpPr>
        <p:spPr>
          <a:xfrm>
            <a:off x="482600" y="4893057"/>
            <a:ext cx="11226800" cy="149750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satOff val="-24914"/>
                  <a:lumOff val="31862"/>
                </a:schemeClr>
              </a:gs>
            </a:gsLst>
            <a:lin ang="4720574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63" name="Rectangle 8"/>
          <p:cNvGrpSpPr/>
          <p:nvPr/>
        </p:nvGrpSpPr>
        <p:grpSpPr>
          <a:xfrm>
            <a:off x="408433" y="419099"/>
            <a:ext cx="3774500" cy="167641"/>
            <a:chOff x="0" y="0"/>
            <a:chExt cx="3774498" cy="167639"/>
          </a:xfrm>
        </p:grpSpPr>
        <p:sp>
          <p:nvSpPr>
            <p:cNvPr id="62" name="Rectangle 8"/>
            <p:cNvSpPr/>
            <p:nvPr/>
          </p:nvSpPr>
          <p:spPr>
            <a:xfrm>
              <a:off x="38100" y="38100"/>
              <a:ext cx="3698299" cy="91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61" name="Rectangle 8 Прямоугольник" descr="Rectangle 8 Прямоугольник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74499" cy="167640"/>
            </a:xfrm>
            <a:prstGeom prst="rect">
              <a:avLst/>
            </a:prstGeom>
            <a:effectLst/>
          </p:spPr>
        </p:pic>
      </p:grpSp>
      <p:grpSp>
        <p:nvGrpSpPr>
          <p:cNvPr id="66" name="Rectangle 9"/>
          <p:cNvGrpSpPr/>
          <p:nvPr/>
        </p:nvGrpSpPr>
        <p:grpSpPr>
          <a:xfrm>
            <a:off x="8004047" y="415542"/>
            <a:ext cx="3779521" cy="174755"/>
            <a:chOff x="0" y="0"/>
            <a:chExt cx="3779520" cy="174754"/>
          </a:xfrm>
        </p:grpSpPr>
        <p:sp>
          <p:nvSpPr>
            <p:cNvPr id="65" name="Rectangle 9"/>
            <p:cNvSpPr/>
            <p:nvPr/>
          </p:nvSpPr>
          <p:spPr>
            <a:xfrm>
              <a:off x="38100" y="38100"/>
              <a:ext cx="3703321" cy="98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64" name="Rectangle 9 Прямоугольник" descr="Rectangle 9 Прямоугольник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779521" cy="174755"/>
            </a:xfrm>
            <a:prstGeom prst="rect">
              <a:avLst/>
            </a:prstGeom>
            <a:effectLst/>
          </p:spPr>
        </p:pic>
      </p:grpSp>
      <p:grpSp>
        <p:nvGrpSpPr>
          <p:cNvPr id="69" name="Rectangle 10"/>
          <p:cNvGrpSpPr/>
          <p:nvPr/>
        </p:nvGrpSpPr>
        <p:grpSpPr>
          <a:xfrm>
            <a:off x="4203729" y="419099"/>
            <a:ext cx="3779521" cy="167642"/>
            <a:chOff x="0" y="0"/>
            <a:chExt cx="3779520" cy="167640"/>
          </a:xfrm>
        </p:grpSpPr>
        <p:sp>
          <p:nvSpPr>
            <p:cNvPr id="68" name="Rectangle 10"/>
            <p:cNvSpPr/>
            <p:nvPr/>
          </p:nvSpPr>
          <p:spPr>
            <a:xfrm>
              <a:off x="38100" y="38100"/>
              <a:ext cx="3703321" cy="9144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67" name="Rectangle 10 Прямоугольник" descr="Rectangle 10 Прямоугольник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1"/>
              <a:ext cx="3779521" cy="167642"/>
            </a:xfrm>
            <a:prstGeom prst="rect">
              <a:avLst/>
            </a:prstGeom>
            <a:effectLst/>
          </p:spPr>
        </p:pic>
      </p:grpSp>
      <p:sp>
        <p:nvSpPr>
          <p:cNvPr id="70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C3FC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Текст заголовка"/>
          <p:cNvSpPr txBox="1"/>
          <p:nvPr>
            <p:ph type="title"/>
          </p:nvPr>
        </p:nvSpPr>
        <p:spPr>
          <a:xfrm>
            <a:off x="581193" y="729657"/>
            <a:ext cx="11029616" cy="988334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78" name="Уровень текста 1…"/>
          <p:cNvSpPr txBox="1"/>
          <p:nvPr>
            <p:ph type="body" sz="half" idx="1"/>
          </p:nvPr>
        </p:nvSpPr>
        <p:spPr>
          <a:xfrm>
            <a:off x="581193" y="2228002"/>
            <a:ext cx="5422390" cy="3633048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grpSp>
        <p:nvGrpSpPr>
          <p:cNvPr id="81" name="Rectangle 8"/>
          <p:cNvGrpSpPr/>
          <p:nvPr/>
        </p:nvGrpSpPr>
        <p:grpSpPr>
          <a:xfrm>
            <a:off x="408433" y="419099"/>
            <a:ext cx="3774500" cy="167641"/>
            <a:chOff x="0" y="0"/>
            <a:chExt cx="3774498" cy="167639"/>
          </a:xfrm>
        </p:grpSpPr>
        <p:sp>
          <p:nvSpPr>
            <p:cNvPr id="80" name="Rectangle 8"/>
            <p:cNvSpPr/>
            <p:nvPr/>
          </p:nvSpPr>
          <p:spPr>
            <a:xfrm>
              <a:off x="38100" y="38100"/>
              <a:ext cx="3698299" cy="91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79" name="Rectangle 8 Прямоугольник" descr="Rectangle 8 Прямоугольник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74499" cy="167640"/>
            </a:xfrm>
            <a:prstGeom prst="rect">
              <a:avLst/>
            </a:prstGeom>
            <a:effectLst/>
          </p:spPr>
        </p:pic>
      </p:grpSp>
      <p:grpSp>
        <p:nvGrpSpPr>
          <p:cNvPr id="84" name="Rectangle 9"/>
          <p:cNvGrpSpPr/>
          <p:nvPr/>
        </p:nvGrpSpPr>
        <p:grpSpPr>
          <a:xfrm>
            <a:off x="8004047" y="415542"/>
            <a:ext cx="3779521" cy="174755"/>
            <a:chOff x="0" y="0"/>
            <a:chExt cx="3779520" cy="174754"/>
          </a:xfrm>
        </p:grpSpPr>
        <p:sp>
          <p:nvSpPr>
            <p:cNvPr id="83" name="Rectangle 9"/>
            <p:cNvSpPr/>
            <p:nvPr/>
          </p:nvSpPr>
          <p:spPr>
            <a:xfrm>
              <a:off x="38100" y="38100"/>
              <a:ext cx="3703321" cy="98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82" name="Rectangle 9 Прямоугольник" descr="Rectangle 9 Прямоугольник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779521" cy="174755"/>
            </a:xfrm>
            <a:prstGeom prst="rect">
              <a:avLst/>
            </a:prstGeom>
            <a:effectLst/>
          </p:spPr>
        </p:pic>
      </p:grpSp>
      <p:grpSp>
        <p:nvGrpSpPr>
          <p:cNvPr id="87" name="Rectangle 10"/>
          <p:cNvGrpSpPr/>
          <p:nvPr/>
        </p:nvGrpSpPr>
        <p:grpSpPr>
          <a:xfrm>
            <a:off x="4203729" y="419099"/>
            <a:ext cx="3779521" cy="167642"/>
            <a:chOff x="0" y="0"/>
            <a:chExt cx="3779520" cy="167640"/>
          </a:xfrm>
        </p:grpSpPr>
        <p:sp>
          <p:nvSpPr>
            <p:cNvPr id="86" name="Rectangle 10"/>
            <p:cNvSpPr/>
            <p:nvPr/>
          </p:nvSpPr>
          <p:spPr>
            <a:xfrm>
              <a:off x="38100" y="38100"/>
              <a:ext cx="3703321" cy="9144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85" name="Rectangle 10 Прямоугольник" descr="Rectangle 10 Прямоугольник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1"/>
              <a:ext cx="3779521" cy="167642"/>
            </a:xfrm>
            <a:prstGeom prst="rect">
              <a:avLst/>
            </a:prstGeom>
            <a:effectLst/>
          </p:spPr>
        </p:pic>
      </p:grpSp>
      <p:sp>
        <p:nvSpPr>
          <p:cNvPr id="88" name="Rectangle 6"/>
          <p:cNvSpPr/>
          <p:nvPr/>
        </p:nvSpPr>
        <p:spPr>
          <a:xfrm>
            <a:off x="482600" y="658617"/>
            <a:ext cx="11226800" cy="149750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satOff val="-24914"/>
                  <a:lumOff val="31862"/>
                </a:schemeClr>
              </a:gs>
            </a:gsLst>
            <a:lin ang="4720574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89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Уровень текста 1…"/>
          <p:cNvSpPr txBox="1"/>
          <p:nvPr>
            <p:ph type="body" sz="quarter" idx="1"/>
          </p:nvPr>
        </p:nvSpPr>
        <p:spPr>
          <a:xfrm>
            <a:off x="887219" y="2250892"/>
            <a:ext cx="5087076" cy="536006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200">
                <a:solidFill>
                  <a:schemeClr val="accent2"/>
                </a:solidFill>
              </a:defRPr>
            </a:lvl1pPr>
            <a:lvl2pPr marL="0" indent="457200">
              <a:buClrTx/>
              <a:buSzTx/>
              <a:buNone/>
              <a:defRPr sz="2200">
                <a:solidFill>
                  <a:schemeClr val="accent2"/>
                </a:solidFill>
              </a:defRPr>
            </a:lvl2pPr>
            <a:lvl3pPr marL="0" indent="914400">
              <a:buClrTx/>
              <a:buSzTx/>
              <a:buNone/>
              <a:defRPr sz="2200">
                <a:solidFill>
                  <a:schemeClr val="accent2"/>
                </a:solidFill>
              </a:defRPr>
            </a:lvl3pPr>
            <a:lvl4pPr marL="0" indent="1371600">
              <a:buClrTx/>
              <a:buSzTx/>
              <a:buNone/>
              <a:defRPr sz="2200">
                <a:solidFill>
                  <a:schemeClr val="accent2"/>
                </a:solidFill>
              </a:defRPr>
            </a:lvl4pPr>
            <a:lvl5pPr marL="0" indent="1828800">
              <a:buClrTx/>
              <a:buSzTx/>
              <a:buNone/>
              <a:defRPr sz="2200">
                <a:solidFill>
                  <a:schemeClr val="accent2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7" name="Text Placeholder 4"/>
          <p:cNvSpPr/>
          <p:nvPr>
            <p:ph type="body" sz="quarter" idx="13"/>
          </p:nvPr>
        </p:nvSpPr>
        <p:spPr>
          <a:xfrm>
            <a:off x="6523735" y="2250892"/>
            <a:ext cx="5087073" cy="553374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None/>
              <a:defRPr sz="2200">
                <a:solidFill>
                  <a:schemeClr val="accent2"/>
                </a:solidFill>
              </a:defRPr>
            </a:pPr>
          </a:p>
        </p:txBody>
      </p:sp>
      <p:grpSp>
        <p:nvGrpSpPr>
          <p:cNvPr id="100" name="Rectangle 8"/>
          <p:cNvGrpSpPr/>
          <p:nvPr/>
        </p:nvGrpSpPr>
        <p:grpSpPr>
          <a:xfrm>
            <a:off x="408433" y="419099"/>
            <a:ext cx="3774500" cy="167641"/>
            <a:chOff x="0" y="0"/>
            <a:chExt cx="3774498" cy="167639"/>
          </a:xfrm>
        </p:grpSpPr>
        <p:sp>
          <p:nvSpPr>
            <p:cNvPr id="99" name="Rectangle 8"/>
            <p:cNvSpPr/>
            <p:nvPr/>
          </p:nvSpPr>
          <p:spPr>
            <a:xfrm>
              <a:off x="38100" y="38100"/>
              <a:ext cx="3698299" cy="91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98" name="Rectangle 8 Прямоугольник" descr="Rectangle 8 Прямоугольник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74499" cy="167640"/>
            </a:xfrm>
            <a:prstGeom prst="rect">
              <a:avLst/>
            </a:prstGeom>
            <a:effectLst/>
          </p:spPr>
        </p:pic>
      </p:grpSp>
      <p:grpSp>
        <p:nvGrpSpPr>
          <p:cNvPr id="103" name="Rectangle 9"/>
          <p:cNvGrpSpPr/>
          <p:nvPr/>
        </p:nvGrpSpPr>
        <p:grpSpPr>
          <a:xfrm>
            <a:off x="8004047" y="415542"/>
            <a:ext cx="3779521" cy="174755"/>
            <a:chOff x="0" y="0"/>
            <a:chExt cx="3779520" cy="174754"/>
          </a:xfrm>
        </p:grpSpPr>
        <p:sp>
          <p:nvSpPr>
            <p:cNvPr id="102" name="Rectangle 9"/>
            <p:cNvSpPr/>
            <p:nvPr/>
          </p:nvSpPr>
          <p:spPr>
            <a:xfrm>
              <a:off x="38100" y="38100"/>
              <a:ext cx="3703321" cy="98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01" name="Rectangle 9 Прямоугольник" descr="Rectangle 9 Прямоугольник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779521" cy="174755"/>
            </a:xfrm>
            <a:prstGeom prst="rect">
              <a:avLst/>
            </a:prstGeom>
            <a:effectLst/>
          </p:spPr>
        </p:pic>
      </p:grpSp>
      <p:grpSp>
        <p:nvGrpSpPr>
          <p:cNvPr id="106" name="Rectangle 10"/>
          <p:cNvGrpSpPr/>
          <p:nvPr/>
        </p:nvGrpSpPr>
        <p:grpSpPr>
          <a:xfrm>
            <a:off x="4203729" y="419099"/>
            <a:ext cx="3779521" cy="167642"/>
            <a:chOff x="0" y="0"/>
            <a:chExt cx="3779520" cy="167640"/>
          </a:xfrm>
        </p:grpSpPr>
        <p:sp>
          <p:nvSpPr>
            <p:cNvPr id="105" name="Rectangle 10"/>
            <p:cNvSpPr/>
            <p:nvPr/>
          </p:nvSpPr>
          <p:spPr>
            <a:xfrm>
              <a:off x="38100" y="38100"/>
              <a:ext cx="3703321" cy="9144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04" name="Rectangle 10 Прямоугольник" descr="Rectangle 10 Прямоугольник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1"/>
              <a:ext cx="3779521" cy="167642"/>
            </a:xfrm>
            <a:prstGeom prst="rect">
              <a:avLst/>
            </a:prstGeom>
            <a:effectLst/>
          </p:spPr>
        </p:pic>
      </p:grpSp>
      <p:sp>
        <p:nvSpPr>
          <p:cNvPr id="107" name="Rectangle 6"/>
          <p:cNvSpPr/>
          <p:nvPr/>
        </p:nvSpPr>
        <p:spPr>
          <a:xfrm>
            <a:off x="482600" y="670062"/>
            <a:ext cx="11226800" cy="149750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satOff val="-24914"/>
                  <a:lumOff val="31862"/>
                </a:schemeClr>
              </a:gs>
            </a:gsLst>
            <a:lin ang="4720574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8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Rectangle 8"/>
          <p:cNvGrpSpPr/>
          <p:nvPr/>
        </p:nvGrpSpPr>
        <p:grpSpPr>
          <a:xfrm>
            <a:off x="408433" y="419099"/>
            <a:ext cx="3774500" cy="167641"/>
            <a:chOff x="0" y="0"/>
            <a:chExt cx="3774498" cy="167639"/>
          </a:xfrm>
        </p:grpSpPr>
        <p:sp>
          <p:nvSpPr>
            <p:cNvPr id="123" name="Rectangle 8"/>
            <p:cNvSpPr/>
            <p:nvPr/>
          </p:nvSpPr>
          <p:spPr>
            <a:xfrm>
              <a:off x="38100" y="38100"/>
              <a:ext cx="3698299" cy="91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22" name="Rectangle 8 Прямоугольник" descr="Rectangle 8 Прямоугольник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74499" cy="167640"/>
            </a:xfrm>
            <a:prstGeom prst="rect">
              <a:avLst/>
            </a:prstGeom>
            <a:effectLst/>
          </p:spPr>
        </p:pic>
      </p:grpSp>
      <p:grpSp>
        <p:nvGrpSpPr>
          <p:cNvPr id="127" name="Rectangle 9"/>
          <p:cNvGrpSpPr/>
          <p:nvPr/>
        </p:nvGrpSpPr>
        <p:grpSpPr>
          <a:xfrm>
            <a:off x="8004047" y="415542"/>
            <a:ext cx="3779521" cy="174755"/>
            <a:chOff x="0" y="0"/>
            <a:chExt cx="3779520" cy="174754"/>
          </a:xfrm>
        </p:grpSpPr>
        <p:sp>
          <p:nvSpPr>
            <p:cNvPr id="126" name="Rectangle 9"/>
            <p:cNvSpPr/>
            <p:nvPr/>
          </p:nvSpPr>
          <p:spPr>
            <a:xfrm>
              <a:off x="38100" y="38100"/>
              <a:ext cx="3703321" cy="98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25" name="Rectangle 9 Прямоугольник" descr="Rectangle 9 Прямоугольник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779521" cy="174755"/>
            </a:xfrm>
            <a:prstGeom prst="rect">
              <a:avLst/>
            </a:prstGeom>
            <a:effectLst/>
          </p:spPr>
        </p:pic>
      </p:grpSp>
      <p:grpSp>
        <p:nvGrpSpPr>
          <p:cNvPr id="130" name="Rectangle 10"/>
          <p:cNvGrpSpPr/>
          <p:nvPr/>
        </p:nvGrpSpPr>
        <p:grpSpPr>
          <a:xfrm>
            <a:off x="4203729" y="419099"/>
            <a:ext cx="3779521" cy="167642"/>
            <a:chOff x="0" y="0"/>
            <a:chExt cx="3779520" cy="167640"/>
          </a:xfrm>
        </p:grpSpPr>
        <p:sp>
          <p:nvSpPr>
            <p:cNvPr id="129" name="Rectangle 10"/>
            <p:cNvSpPr/>
            <p:nvPr/>
          </p:nvSpPr>
          <p:spPr>
            <a:xfrm>
              <a:off x="38100" y="38100"/>
              <a:ext cx="3703321" cy="9144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28" name="Rectangle 10 Прямоугольник" descr="Rectangle 10 Прямоугольник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1"/>
              <a:ext cx="3779521" cy="167642"/>
            </a:xfrm>
            <a:prstGeom prst="rect">
              <a:avLst/>
            </a:prstGeom>
            <a:effectLst/>
          </p:spPr>
        </p:pic>
      </p:grpSp>
      <p:sp>
        <p:nvSpPr>
          <p:cNvPr id="131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Уровень текста 1…"/>
          <p:cNvSpPr txBox="1"/>
          <p:nvPr>
            <p:ph type="body" idx="1"/>
          </p:nvPr>
        </p:nvSpPr>
        <p:spPr>
          <a:xfrm>
            <a:off x="447815" y="601199"/>
            <a:ext cx="11292842" cy="4204801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63999" indent="-339999">
              <a:defRPr sz="2000"/>
            </a:lvl2pPr>
            <a:lvl3pPr marL="967500" indent="-337500">
              <a:defRPr sz="2000"/>
            </a:lvl3pPr>
            <a:lvl4pPr marL="1342285" indent="-334285">
              <a:defRPr sz="2000"/>
            </a:lvl4pPr>
            <a:lvl5pPr marL="1702285" indent="-334285">
              <a:defRPr sz="20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grpSp>
        <p:nvGrpSpPr>
          <p:cNvPr id="141" name="Rectangle 8"/>
          <p:cNvGrpSpPr/>
          <p:nvPr/>
        </p:nvGrpSpPr>
        <p:grpSpPr>
          <a:xfrm>
            <a:off x="408433" y="419099"/>
            <a:ext cx="3774500" cy="167641"/>
            <a:chOff x="0" y="0"/>
            <a:chExt cx="3774498" cy="167639"/>
          </a:xfrm>
        </p:grpSpPr>
        <p:sp>
          <p:nvSpPr>
            <p:cNvPr id="140" name="Rectangle 8"/>
            <p:cNvSpPr/>
            <p:nvPr/>
          </p:nvSpPr>
          <p:spPr>
            <a:xfrm>
              <a:off x="38100" y="38100"/>
              <a:ext cx="3698299" cy="91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39" name="Rectangle 8 Прямоугольник" descr="Rectangle 8 Прямоугольник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74499" cy="167640"/>
            </a:xfrm>
            <a:prstGeom prst="rect">
              <a:avLst/>
            </a:prstGeom>
            <a:effectLst/>
          </p:spPr>
        </p:pic>
      </p:grpSp>
      <p:grpSp>
        <p:nvGrpSpPr>
          <p:cNvPr id="144" name="Rectangle 9"/>
          <p:cNvGrpSpPr/>
          <p:nvPr/>
        </p:nvGrpSpPr>
        <p:grpSpPr>
          <a:xfrm>
            <a:off x="8004047" y="415542"/>
            <a:ext cx="3779521" cy="174755"/>
            <a:chOff x="0" y="0"/>
            <a:chExt cx="3779520" cy="174754"/>
          </a:xfrm>
        </p:grpSpPr>
        <p:sp>
          <p:nvSpPr>
            <p:cNvPr id="143" name="Rectangle 9"/>
            <p:cNvSpPr/>
            <p:nvPr/>
          </p:nvSpPr>
          <p:spPr>
            <a:xfrm>
              <a:off x="38100" y="38100"/>
              <a:ext cx="3703321" cy="98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42" name="Rectangle 9 Прямоугольник" descr="Rectangle 9 Прямоугольник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779521" cy="174755"/>
            </a:xfrm>
            <a:prstGeom prst="rect">
              <a:avLst/>
            </a:prstGeom>
            <a:effectLst/>
          </p:spPr>
        </p:pic>
      </p:grpSp>
      <p:grpSp>
        <p:nvGrpSpPr>
          <p:cNvPr id="147" name="Rectangle 10"/>
          <p:cNvGrpSpPr/>
          <p:nvPr/>
        </p:nvGrpSpPr>
        <p:grpSpPr>
          <a:xfrm>
            <a:off x="4203729" y="419099"/>
            <a:ext cx="3779521" cy="167642"/>
            <a:chOff x="0" y="0"/>
            <a:chExt cx="3779520" cy="167640"/>
          </a:xfrm>
        </p:grpSpPr>
        <p:sp>
          <p:nvSpPr>
            <p:cNvPr id="146" name="Rectangle 10"/>
            <p:cNvSpPr/>
            <p:nvPr/>
          </p:nvSpPr>
          <p:spPr>
            <a:xfrm>
              <a:off x="38100" y="38100"/>
              <a:ext cx="3703321" cy="9144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45" name="Rectangle 10 Прямоугольник" descr="Rectangle 10 Прямоугольник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1"/>
              <a:ext cx="3779521" cy="167642"/>
            </a:xfrm>
            <a:prstGeom prst="rect">
              <a:avLst/>
            </a:prstGeom>
            <a:effectLst/>
          </p:spPr>
        </p:pic>
      </p:grpSp>
      <p:sp>
        <p:nvSpPr>
          <p:cNvPr id="148" name="Rectangle 6"/>
          <p:cNvSpPr/>
          <p:nvPr/>
        </p:nvSpPr>
        <p:spPr>
          <a:xfrm>
            <a:off x="482600" y="4998362"/>
            <a:ext cx="11226800" cy="149750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satOff val="-24914"/>
                  <a:lumOff val="31862"/>
                </a:schemeClr>
              </a:gs>
            </a:gsLst>
            <a:lin ang="4720574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9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C3FC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Текст заголовка"/>
          <p:cNvSpPr txBox="1"/>
          <p:nvPr>
            <p:ph type="title"/>
          </p:nvPr>
        </p:nvSpPr>
        <p:spPr>
          <a:xfrm>
            <a:off x="581193" y="4693389"/>
            <a:ext cx="11029616" cy="56673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157" name="Picture Placeholder 2"/>
          <p:cNvSpPr/>
          <p:nvPr>
            <p:ph type="pic" idx="13"/>
          </p:nvPr>
        </p:nvSpPr>
        <p:spPr>
          <a:xfrm>
            <a:off x="447816" y="599725"/>
            <a:ext cx="11290860" cy="3557252"/>
          </a:xfrm>
          <a:prstGeom prst="rect">
            <a:avLst/>
          </a:prstGeom>
        </p:spPr>
        <p:txBody>
          <a:bodyPr lIns="91439" rIns="91439" anchor="t">
            <a:noAutofit/>
          </a:bodyPr>
          <a:lstStyle/>
          <a:p>
            <a:pPr/>
          </a:p>
        </p:txBody>
      </p:sp>
      <p:sp>
        <p:nvSpPr>
          <p:cNvPr id="158" name="Уровень текста 1…"/>
          <p:cNvSpPr txBox="1"/>
          <p:nvPr>
            <p:ph type="body" sz="quarter" idx="1"/>
          </p:nvPr>
        </p:nvSpPr>
        <p:spPr>
          <a:xfrm>
            <a:off x="581191" y="5260126"/>
            <a:ext cx="11029618" cy="59867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200"/>
            </a:lvl1pPr>
            <a:lvl2pPr marL="0" indent="457200">
              <a:buClrTx/>
              <a:buSzTx/>
              <a:buNone/>
              <a:defRPr sz="1200"/>
            </a:lvl2pPr>
            <a:lvl3pPr marL="0" indent="914400">
              <a:buClrTx/>
              <a:buSzTx/>
              <a:buNone/>
              <a:defRPr sz="1200"/>
            </a:lvl3pPr>
            <a:lvl4pPr marL="0" indent="1371600">
              <a:buClrTx/>
              <a:buSzTx/>
              <a:buNone/>
              <a:defRPr sz="1200"/>
            </a:lvl4pPr>
            <a:lvl5pPr marL="0" indent="1828800">
              <a:buClrTx/>
              <a:buSzTx/>
              <a:buNone/>
              <a:defRPr sz="12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grpSp>
        <p:nvGrpSpPr>
          <p:cNvPr id="161" name="Rectangle 8"/>
          <p:cNvGrpSpPr/>
          <p:nvPr/>
        </p:nvGrpSpPr>
        <p:grpSpPr>
          <a:xfrm>
            <a:off x="408433" y="419099"/>
            <a:ext cx="3774500" cy="167641"/>
            <a:chOff x="0" y="0"/>
            <a:chExt cx="3774498" cy="167639"/>
          </a:xfrm>
        </p:grpSpPr>
        <p:sp>
          <p:nvSpPr>
            <p:cNvPr id="160" name="Rectangle 8"/>
            <p:cNvSpPr/>
            <p:nvPr/>
          </p:nvSpPr>
          <p:spPr>
            <a:xfrm>
              <a:off x="38100" y="38100"/>
              <a:ext cx="3698299" cy="91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59" name="Rectangle 8 Прямоугольник" descr="Rectangle 8 Прямоугольник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74499" cy="167640"/>
            </a:xfrm>
            <a:prstGeom prst="rect">
              <a:avLst/>
            </a:prstGeom>
            <a:effectLst/>
          </p:spPr>
        </p:pic>
      </p:grpSp>
      <p:grpSp>
        <p:nvGrpSpPr>
          <p:cNvPr id="164" name="Rectangle 9"/>
          <p:cNvGrpSpPr/>
          <p:nvPr/>
        </p:nvGrpSpPr>
        <p:grpSpPr>
          <a:xfrm>
            <a:off x="8004047" y="415542"/>
            <a:ext cx="3779521" cy="174755"/>
            <a:chOff x="0" y="0"/>
            <a:chExt cx="3779520" cy="174754"/>
          </a:xfrm>
        </p:grpSpPr>
        <p:sp>
          <p:nvSpPr>
            <p:cNvPr id="163" name="Rectangle 9"/>
            <p:cNvSpPr/>
            <p:nvPr/>
          </p:nvSpPr>
          <p:spPr>
            <a:xfrm>
              <a:off x="38100" y="38100"/>
              <a:ext cx="3703321" cy="98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62" name="Rectangle 9 Прямоугольник" descr="Rectangle 9 Прямоугольник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779521" cy="174755"/>
            </a:xfrm>
            <a:prstGeom prst="rect">
              <a:avLst/>
            </a:prstGeom>
            <a:effectLst/>
          </p:spPr>
        </p:pic>
      </p:grpSp>
      <p:grpSp>
        <p:nvGrpSpPr>
          <p:cNvPr id="167" name="Rectangle 10"/>
          <p:cNvGrpSpPr/>
          <p:nvPr/>
        </p:nvGrpSpPr>
        <p:grpSpPr>
          <a:xfrm>
            <a:off x="4203729" y="419099"/>
            <a:ext cx="3779521" cy="167642"/>
            <a:chOff x="0" y="0"/>
            <a:chExt cx="3779520" cy="167640"/>
          </a:xfrm>
        </p:grpSpPr>
        <p:sp>
          <p:nvSpPr>
            <p:cNvPr id="166" name="Rectangle 10"/>
            <p:cNvSpPr/>
            <p:nvPr/>
          </p:nvSpPr>
          <p:spPr>
            <a:xfrm>
              <a:off x="38100" y="38100"/>
              <a:ext cx="3703321" cy="9144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165" name="Rectangle 10 Прямоугольник" descr="Rectangle 10 Прямоугольник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1"/>
              <a:ext cx="3779521" cy="167642"/>
            </a:xfrm>
            <a:prstGeom prst="rect">
              <a:avLst/>
            </a:prstGeom>
            <a:effectLst/>
          </p:spPr>
        </p:pic>
      </p:grpSp>
      <p:sp>
        <p:nvSpPr>
          <p:cNvPr id="168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ectangle 8"/>
          <p:cNvGrpSpPr/>
          <p:nvPr/>
        </p:nvGrpSpPr>
        <p:grpSpPr>
          <a:xfrm>
            <a:off x="408433" y="419099"/>
            <a:ext cx="3774500" cy="167641"/>
            <a:chOff x="0" y="0"/>
            <a:chExt cx="3774498" cy="167639"/>
          </a:xfrm>
        </p:grpSpPr>
        <p:sp>
          <p:nvSpPr>
            <p:cNvPr id="3" name="Rectangle 8"/>
            <p:cNvSpPr/>
            <p:nvPr/>
          </p:nvSpPr>
          <p:spPr>
            <a:xfrm>
              <a:off x="38100" y="38100"/>
              <a:ext cx="3698299" cy="91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2" name="Rectangle 8 Прямоугольник" descr="Rectangle 8 Прямоугольник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74499" cy="167640"/>
            </a:xfrm>
            <a:prstGeom prst="rect">
              <a:avLst/>
            </a:prstGeom>
            <a:effectLst/>
          </p:spPr>
        </p:pic>
      </p:grpSp>
      <p:grpSp>
        <p:nvGrpSpPr>
          <p:cNvPr id="7" name="Rectangle 9"/>
          <p:cNvGrpSpPr/>
          <p:nvPr/>
        </p:nvGrpSpPr>
        <p:grpSpPr>
          <a:xfrm>
            <a:off x="8004047" y="415542"/>
            <a:ext cx="3779521" cy="174755"/>
            <a:chOff x="0" y="0"/>
            <a:chExt cx="3779520" cy="174754"/>
          </a:xfrm>
        </p:grpSpPr>
        <p:sp>
          <p:nvSpPr>
            <p:cNvPr id="6" name="Rectangle 9"/>
            <p:cNvSpPr/>
            <p:nvPr/>
          </p:nvSpPr>
          <p:spPr>
            <a:xfrm>
              <a:off x="38100" y="38100"/>
              <a:ext cx="3703321" cy="98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" name="Rectangle 9 Прямоугольник" descr="Rectangle 9 Прямоугольник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779521" cy="174755"/>
            </a:xfrm>
            <a:prstGeom prst="rect">
              <a:avLst/>
            </a:prstGeom>
            <a:effectLst/>
          </p:spPr>
        </p:pic>
      </p:grpSp>
      <p:grpSp>
        <p:nvGrpSpPr>
          <p:cNvPr id="10" name="Rectangle 10"/>
          <p:cNvGrpSpPr/>
          <p:nvPr/>
        </p:nvGrpSpPr>
        <p:grpSpPr>
          <a:xfrm>
            <a:off x="4203729" y="419099"/>
            <a:ext cx="3779521" cy="167642"/>
            <a:chOff x="0" y="0"/>
            <a:chExt cx="3779520" cy="167640"/>
          </a:xfrm>
        </p:grpSpPr>
        <p:sp>
          <p:nvSpPr>
            <p:cNvPr id="9" name="Rectangle 10"/>
            <p:cNvSpPr/>
            <p:nvPr/>
          </p:nvSpPr>
          <p:spPr>
            <a:xfrm>
              <a:off x="38100" y="38100"/>
              <a:ext cx="3703321" cy="9144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8" name="Rectangle 10 Прямоугольник" descr="Rectangle 10 Прямоугольник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1"/>
              <a:ext cx="3779521" cy="167642"/>
            </a:xfrm>
            <a:prstGeom prst="rect">
              <a:avLst/>
            </a:prstGeom>
            <a:effectLst/>
          </p:spPr>
        </p:pic>
      </p:grpSp>
      <p:sp>
        <p:nvSpPr>
          <p:cNvPr id="11" name="Rectangle 6"/>
          <p:cNvSpPr/>
          <p:nvPr/>
        </p:nvSpPr>
        <p:spPr>
          <a:xfrm>
            <a:off x="482600" y="657448"/>
            <a:ext cx="11226800" cy="149750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satOff val="-24914"/>
                  <a:lumOff val="31862"/>
                </a:schemeClr>
              </a:gs>
            </a:gsLst>
            <a:lin ang="4720574"/>
          </a:gra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" name="Текст заголовка"/>
          <p:cNvSpPr txBox="1"/>
          <p:nvPr>
            <p:ph type="title"/>
          </p:nvPr>
        </p:nvSpPr>
        <p:spPr>
          <a:xfrm>
            <a:off x="575894" y="729657"/>
            <a:ext cx="11029616" cy="9883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13" name="Уровень текста 1…"/>
          <p:cNvSpPr txBox="1"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4" name="Номер слайда"/>
          <p:cNvSpPr txBox="1"/>
          <p:nvPr>
            <p:ph type="sldNum" sz="quarter" idx="2"/>
          </p:nvPr>
        </p:nvSpPr>
        <p:spPr>
          <a:xfrm>
            <a:off x="11379533" y="6023129"/>
            <a:ext cx="231277" cy="231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2800" u="none">
          <a:solidFill>
            <a:srgbClr val="FFFFFF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2800" u="none">
          <a:solidFill>
            <a:srgbClr val="FFFFFF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2800" u="none">
          <a:solidFill>
            <a:srgbClr val="FFFFFF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2800" u="none">
          <a:solidFill>
            <a:srgbClr val="FFFFFF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2800" u="none">
          <a:solidFill>
            <a:srgbClr val="FFFFFF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2800" u="none">
          <a:solidFill>
            <a:srgbClr val="FFFFFF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2800" u="none">
          <a:solidFill>
            <a:srgbClr val="FFFFFF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2800" u="none">
          <a:solidFill>
            <a:srgbClr val="FFFFFF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2800" u="none">
          <a:solidFill>
            <a:srgbClr val="FFFFFF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305999" marR="0" indent="-30599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92000"/>
        <a:buFontTx/>
        <a:buChar char="◼"/>
        <a:tabLst/>
        <a:defRPr b="0" baseline="0" cap="none" i="0" spc="0" strike="noStrike" sz="1800" u="none">
          <a:solidFill>
            <a:srgbClr val="632E62"/>
          </a:solidFill>
          <a:uFillTx/>
          <a:latin typeface="+mj-lt"/>
          <a:ea typeface="+mj-ea"/>
          <a:cs typeface="+mj-cs"/>
          <a:sym typeface="Gill Sans MT"/>
        </a:defRPr>
      </a:lvl1pPr>
      <a:lvl2pPr marL="668250" marR="0" indent="-34424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92000"/>
        <a:buFontTx/>
        <a:buChar char="◼"/>
        <a:tabLst/>
        <a:defRPr b="0" baseline="0" cap="none" i="0" spc="0" strike="noStrike" sz="1800" u="none">
          <a:solidFill>
            <a:srgbClr val="632E62"/>
          </a:solidFill>
          <a:uFillTx/>
          <a:latin typeface="+mj-lt"/>
          <a:ea typeface="+mj-ea"/>
          <a:cs typeface="+mj-cs"/>
          <a:sym typeface="Gill Sans MT"/>
        </a:defRPr>
      </a:lvl2pPr>
      <a:lvl3pPr marL="977142" marR="0" indent="-347142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92000"/>
        <a:buFontTx/>
        <a:buChar char="◼"/>
        <a:tabLst/>
        <a:defRPr b="0" baseline="0" cap="none" i="0" spc="0" strike="noStrike" sz="1800" u="none">
          <a:solidFill>
            <a:srgbClr val="632E62"/>
          </a:solidFill>
          <a:uFillTx/>
          <a:latin typeface="+mj-lt"/>
          <a:ea typeface="+mj-ea"/>
          <a:cs typeface="+mj-cs"/>
          <a:sym typeface="Gill Sans MT"/>
        </a:defRPr>
      </a:lvl3pPr>
      <a:lvl4pPr marL="1358999" marR="0" indent="-3510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92000"/>
        <a:buFontTx/>
        <a:buChar char="◼"/>
        <a:tabLst/>
        <a:defRPr b="0" baseline="0" cap="none" i="0" spc="0" strike="noStrike" sz="1800" u="none">
          <a:solidFill>
            <a:srgbClr val="632E62"/>
          </a:solidFill>
          <a:uFillTx/>
          <a:latin typeface="+mj-lt"/>
          <a:ea typeface="+mj-ea"/>
          <a:cs typeface="+mj-cs"/>
          <a:sym typeface="Gill Sans MT"/>
        </a:defRPr>
      </a:lvl4pPr>
      <a:lvl5pPr marL="1718999" marR="0" indent="-35099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92000"/>
        <a:buFontTx/>
        <a:buChar char="◼"/>
        <a:tabLst/>
        <a:defRPr b="0" baseline="0" cap="none" i="0" spc="0" strike="noStrike" sz="1800" u="none">
          <a:solidFill>
            <a:srgbClr val="632E62"/>
          </a:solidFill>
          <a:uFillTx/>
          <a:latin typeface="+mj-lt"/>
          <a:ea typeface="+mj-ea"/>
          <a:cs typeface="+mj-cs"/>
          <a:sym typeface="Gill Sans MT"/>
        </a:defRPr>
      </a:lvl5pPr>
      <a:lvl6pPr marL="2014299" marR="0" indent="-3429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92000"/>
        <a:buFontTx/>
        <a:buChar char="◼"/>
        <a:tabLst/>
        <a:defRPr b="0" baseline="0" cap="none" i="0" spc="0" strike="noStrike" sz="1800" u="none">
          <a:solidFill>
            <a:srgbClr val="632E62"/>
          </a:solidFill>
          <a:uFillTx/>
          <a:latin typeface="+mj-lt"/>
          <a:ea typeface="+mj-ea"/>
          <a:cs typeface="+mj-cs"/>
          <a:sym typeface="Gill Sans MT"/>
        </a:defRPr>
      </a:lvl6pPr>
      <a:lvl7pPr marL="2314300" marR="0" indent="-3429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92000"/>
        <a:buFontTx/>
        <a:buChar char="◼"/>
        <a:tabLst/>
        <a:defRPr b="0" baseline="0" cap="none" i="0" spc="0" strike="noStrike" sz="1800" u="none">
          <a:solidFill>
            <a:srgbClr val="632E62"/>
          </a:solidFill>
          <a:uFillTx/>
          <a:latin typeface="+mj-lt"/>
          <a:ea typeface="+mj-ea"/>
          <a:cs typeface="+mj-cs"/>
          <a:sym typeface="Gill Sans MT"/>
        </a:defRPr>
      </a:lvl7pPr>
      <a:lvl8pPr marL="2614299" marR="0" indent="-3429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92000"/>
        <a:buFontTx/>
        <a:buChar char="◼"/>
        <a:tabLst/>
        <a:defRPr b="0" baseline="0" cap="none" i="0" spc="0" strike="noStrike" sz="1800" u="none">
          <a:solidFill>
            <a:srgbClr val="632E62"/>
          </a:solidFill>
          <a:uFillTx/>
          <a:latin typeface="+mj-lt"/>
          <a:ea typeface="+mj-ea"/>
          <a:cs typeface="+mj-cs"/>
          <a:sym typeface="Gill Sans MT"/>
        </a:defRPr>
      </a:lvl8pPr>
      <a:lvl9pPr marL="2914300" marR="0" indent="-3429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92000"/>
        <a:buFontTx/>
        <a:buChar char="◼"/>
        <a:tabLst/>
        <a:defRPr b="0" baseline="0" cap="none" i="0" spc="0" strike="noStrike" sz="1800" u="none">
          <a:solidFill>
            <a:srgbClr val="632E62"/>
          </a:solidFill>
          <a:uFillTx/>
          <a:latin typeface="+mj-lt"/>
          <a:ea typeface="+mj-ea"/>
          <a:cs typeface="+mj-cs"/>
          <a:sym typeface="Gill Sans MT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5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Заголовок 1"/>
          <p:cNvSpPr txBox="1"/>
          <p:nvPr>
            <p:ph type="ctrTitle"/>
          </p:nvPr>
        </p:nvSpPr>
        <p:spPr>
          <a:xfrm>
            <a:off x="599225" y="1669124"/>
            <a:ext cx="10993550" cy="1475014"/>
          </a:xfrm>
          <a:prstGeom prst="rect">
            <a:avLst/>
          </a:prstGeom>
        </p:spPr>
        <p:txBody>
          <a:bodyPr/>
          <a:lstStyle>
            <a:lvl1pPr algn="ctr">
              <a:spcBef>
                <a:spcPts val="600"/>
              </a:spcBef>
              <a:defRPr cap="none" sz="5200">
                <a:solidFill>
                  <a:srgbClr val="632E62"/>
                </a:solidFill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</a:lstStyle>
          <a:p>
            <a:pPr/>
            <a:r>
              <a:t>ПоТуСторонний</a:t>
            </a:r>
          </a:p>
        </p:txBody>
      </p:sp>
      <p:sp>
        <p:nvSpPr>
          <p:cNvPr id="178" name="Подзаголовок 2"/>
          <p:cNvSpPr txBox="1"/>
          <p:nvPr>
            <p:ph type="subTitle" sz="quarter" idx="1"/>
          </p:nvPr>
        </p:nvSpPr>
        <p:spPr>
          <a:xfrm>
            <a:off x="599226" y="3352326"/>
            <a:ext cx="10993548" cy="590322"/>
          </a:xfrm>
          <a:prstGeom prst="rect">
            <a:avLst/>
          </a:prstGeom>
        </p:spPr>
        <p:txBody>
          <a:bodyPr/>
          <a:lstStyle/>
          <a:p>
            <a:pPr defTabSz="182880">
              <a:spcBef>
                <a:spcPts val="200"/>
              </a:spcBef>
              <a:defRPr b="1" cap="none" sz="148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Руководитель проекта : Юдакова Валерия Сергеевна </a:t>
            </a:r>
          </a:p>
          <a:p>
            <a:pPr defTabSz="182880">
              <a:spcBef>
                <a:spcPts val="200"/>
              </a:spcBef>
              <a:defRPr b="1" cap="none" sz="148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         Соавтор проекта: Потеряев Сергей Александрович </a:t>
            </a:r>
          </a:p>
          <a:p>
            <a:pPr algn="r" defTabSz="182880">
              <a:spcBef>
                <a:spcPts val="200"/>
              </a:spcBef>
              <a:defRPr b="1" cap="none" sz="72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</a:t>
            </a:r>
          </a:p>
        </p:txBody>
      </p:sp>
      <p:pic>
        <p:nvPicPr>
          <p:cNvPr id="179" name="Blue Ocean Photo Summer Instagram Post.png" descr="Blue Ocean Photo Summer Instagram Post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3003" y="812274"/>
            <a:ext cx="2314520" cy="2314519"/>
          </a:xfrm>
          <a:prstGeom prst="rect">
            <a:avLst/>
          </a:prstGeom>
          <a:ln>
            <a:solidFill>
              <a:srgbClr val="000000"/>
            </a:solidFill>
            <a:miter/>
          </a:ln>
          <a:effectLst>
            <a:outerShdw sx="100000" sy="100000" kx="0" ky="0" algn="b" rotWithShape="0" blurRad="381000" dist="292100" dir="5400000">
              <a:srgbClr val="000000">
                <a:alpha val="22000"/>
              </a:srgbClr>
            </a:outerShdw>
          </a:effectLst>
        </p:spPr>
      </p:pic>
      <p:sp>
        <p:nvSpPr>
          <p:cNvPr id="180" name="Социальный проект"/>
          <p:cNvSpPr txBox="1"/>
          <p:nvPr/>
        </p:nvSpPr>
        <p:spPr>
          <a:xfrm>
            <a:off x="3170483" y="1349268"/>
            <a:ext cx="6264352" cy="91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spcBef>
                <a:spcPts val="600"/>
              </a:spcBef>
              <a:defRPr sz="5200"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</a:lstStyle>
          <a:p>
            <a:pPr/>
            <a:r>
              <a:t>Социальный проект</a:t>
            </a:r>
          </a:p>
        </p:txBody>
      </p:sp>
      <p:pic>
        <p:nvPicPr>
          <p:cNvPr id="181" name="Фигура человека Фигура человека" descr="Фигура человека Фигура человека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312372" y="1441803"/>
            <a:ext cx="766492" cy="1853971"/>
          </a:xfrm>
          <a:prstGeom prst="rect">
            <a:avLst/>
          </a:prstGeom>
          <a:effectLst>
            <a:outerShdw sx="100000" sy="100000" kx="0" ky="0" algn="b" rotWithShape="0" blurRad="38100" dist="25400" dir="5400000">
              <a:srgbClr val="000000">
                <a:alpha val="55000"/>
              </a:srgbClr>
            </a:outerShdw>
          </a:effectLst>
        </p:spPr>
      </p:pic>
      <p:sp>
        <p:nvSpPr>
          <p:cNvPr id="182" name="Телефон"/>
          <p:cNvSpPr/>
          <p:nvPr/>
        </p:nvSpPr>
        <p:spPr>
          <a:xfrm>
            <a:off x="9920510" y="772546"/>
            <a:ext cx="1550216" cy="31924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68" y="0"/>
                </a:moveTo>
                <a:cubicBezTo>
                  <a:pt x="934" y="0"/>
                  <a:pt x="0" y="453"/>
                  <a:pt x="0" y="1004"/>
                </a:cubicBezTo>
                <a:lnTo>
                  <a:pt x="0" y="20596"/>
                </a:lnTo>
                <a:cubicBezTo>
                  <a:pt x="0" y="21152"/>
                  <a:pt x="934" y="21600"/>
                  <a:pt x="2068" y="21600"/>
                </a:cubicBezTo>
                <a:lnTo>
                  <a:pt x="19532" y="21600"/>
                </a:lnTo>
                <a:cubicBezTo>
                  <a:pt x="20666" y="21600"/>
                  <a:pt x="21600" y="21147"/>
                  <a:pt x="21600" y="20596"/>
                </a:cubicBezTo>
                <a:lnTo>
                  <a:pt x="21600" y="1004"/>
                </a:lnTo>
                <a:cubicBezTo>
                  <a:pt x="21600" y="453"/>
                  <a:pt x="20677" y="0"/>
                  <a:pt x="19532" y="0"/>
                </a:cubicBezTo>
                <a:lnTo>
                  <a:pt x="2068" y="0"/>
                </a:lnTo>
                <a:close/>
                <a:moveTo>
                  <a:pt x="9142" y="1350"/>
                </a:moveTo>
                <a:lnTo>
                  <a:pt x="12468" y="1350"/>
                </a:lnTo>
                <a:cubicBezTo>
                  <a:pt x="12758" y="1350"/>
                  <a:pt x="12990" y="1463"/>
                  <a:pt x="12990" y="1604"/>
                </a:cubicBezTo>
                <a:cubicBezTo>
                  <a:pt x="12990" y="1744"/>
                  <a:pt x="12758" y="1858"/>
                  <a:pt x="12468" y="1858"/>
                </a:cubicBezTo>
                <a:lnTo>
                  <a:pt x="9142" y="1858"/>
                </a:lnTo>
                <a:cubicBezTo>
                  <a:pt x="8853" y="1858"/>
                  <a:pt x="8621" y="1744"/>
                  <a:pt x="8621" y="1604"/>
                </a:cubicBezTo>
                <a:cubicBezTo>
                  <a:pt x="8621" y="1463"/>
                  <a:pt x="8853" y="1350"/>
                  <a:pt x="9142" y="1350"/>
                </a:cubicBezTo>
                <a:close/>
                <a:moveTo>
                  <a:pt x="1477" y="2927"/>
                </a:moveTo>
                <a:lnTo>
                  <a:pt x="20123" y="2927"/>
                </a:lnTo>
                <a:lnTo>
                  <a:pt x="20123" y="18985"/>
                </a:lnTo>
                <a:lnTo>
                  <a:pt x="1477" y="18985"/>
                </a:lnTo>
                <a:lnTo>
                  <a:pt x="1477" y="2927"/>
                </a:lnTo>
                <a:close/>
              </a:path>
            </a:pathLst>
          </a:custGeom>
          <a:solidFill>
            <a:srgbClr val="000000"/>
          </a:solidFill>
          <a:ln w="25400">
            <a:solidFill>
              <a:schemeClr val="accent1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5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pic>
        <p:nvPicPr>
          <p:cNvPr id="183" name="AVC_Konk_Logo20.png" descr="AVC_Konk_Logo20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9602" y="4266659"/>
            <a:ext cx="2008083" cy="2008083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Ссылки на соц.сети проекта :…"/>
          <p:cNvSpPr txBox="1"/>
          <p:nvPr/>
        </p:nvSpPr>
        <p:spPr>
          <a:xfrm>
            <a:off x="2778623" y="4361380"/>
            <a:ext cx="9425794" cy="181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800">
                <a:solidFill>
                  <a:srgbClr val="A7A7A7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Impact"/>
                <a:ea typeface="Impact"/>
                <a:cs typeface="Impact"/>
                <a:sym typeface="Impact"/>
              </a:defRPr>
            </a:pPr>
            <a:r>
              <a:t>Ссылки на соц.сети проекта : </a:t>
            </a:r>
          </a:p>
          <a:p>
            <a:pPr>
              <a:defRPr sz="2800">
                <a:solidFill>
                  <a:srgbClr val="A7A7A7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Impact"/>
                <a:ea typeface="Impact"/>
                <a:cs typeface="Impact"/>
                <a:sym typeface="Impact"/>
              </a:defRPr>
            </a:pPr>
            <a:r>
              <a:t>Сайт : yudakovaforever.wixsite.com/potustoronniy</a:t>
            </a:r>
          </a:p>
          <a:p>
            <a:pPr>
              <a:defRPr sz="2800">
                <a:solidFill>
                  <a:srgbClr val="A7A7A7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Impact"/>
                <a:ea typeface="Impact"/>
                <a:cs typeface="Impact"/>
                <a:sym typeface="Impact"/>
              </a:defRPr>
            </a:pPr>
            <a:r>
              <a:t>Instagram :  @po_tu_storonniy</a:t>
            </a:r>
          </a:p>
          <a:p>
            <a:pPr>
              <a:defRPr sz="2800">
                <a:solidFill>
                  <a:srgbClr val="A7A7A7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Impact"/>
                <a:ea typeface="Impact"/>
                <a:cs typeface="Impact"/>
                <a:sym typeface="Impact"/>
              </a:defRPr>
            </a:pPr>
            <a:r>
              <a:t>vk : vk.com/supermundanae_photo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Заголовок 1"/>
          <p:cNvSpPr txBox="1"/>
          <p:nvPr>
            <p:ph type="ctrTitle"/>
          </p:nvPr>
        </p:nvSpPr>
        <p:spPr>
          <a:xfrm>
            <a:off x="599225" y="157178"/>
            <a:ext cx="10993550" cy="1475014"/>
          </a:xfrm>
          <a:prstGeom prst="rect">
            <a:avLst/>
          </a:prstGeom>
        </p:spPr>
        <p:txBody>
          <a:bodyPr/>
          <a:lstStyle>
            <a:lvl1pPr algn="ctr">
              <a:spcBef>
                <a:spcPts val="600"/>
              </a:spcBef>
              <a:defRPr cap="none" sz="5200">
                <a:solidFill>
                  <a:srgbClr val="000000"/>
                </a:solidFill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</a:lstStyle>
          <a:p>
            <a:pPr/>
            <a:r>
              <a:t>АКТУАЛЬНОСТЬ</a:t>
            </a:r>
          </a:p>
        </p:txBody>
      </p:sp>
      <p:sp>
        <p:nvSpPr>
          <p:cNvPr id="187" name="Объект 2"/>
          <p:cNvSpPr txBox="1"/>
          <p:nvPr>
            <p:ph type="subTitle" sz="half" idx="1"/>
          </p:nvPr>
        </p:nvSpPr>
        <p:spPr>
          <a:xfrm>
            <a:off x="445195" y="1494843"/>
            <a:ext cx="11048028" cy="2562280"/>
          </a:xfrm>
          <a:prstGeom prst="rect">
            <a:avLst/>
          </a:prstGeom>
        </p:spPr>
        <p:txBody>
          <a:bodyPr/>
          <a:lstStyle/>
          <a:p>
            <a:pPr lvl="1" indent="228600">
              <a:spcBef>
                <a:spcPts val="0"/>
              </a:spcBef>
              <a:defRPr cap="none" sz="1500">
                <a:solidFill>
                  <a:srgbClr val="000000"/>
                </a:solidFill>
                <a:latin typeface="Charter Roman"/>
                <a:ea typeface="Charter Roman"/>
                <a:cs typeface="Charter Roman"/>
                <a:sym typeface="Charter Roman"/>
              </a:defRPr>
            </a:pPr>
            <a:r>
              <a:t>      </a:t>
            </a:r>
            <a:r>
              <a:t>К сожалению, всё чаще стали встречаться случаи, когда </a:t>
            </a:r>
            <a:r>
              <a:rPr b="1"/>
              <a:t>молодые люди не знают</a:t>
            </a:r>
            <a:r>
              <a:t>, чем они хотят заниматься и на что они способны. Иногда, подобное встречается после, так называемой, психологической травмы от </a:t>
            </a:r>
            <a:r>
              <a:rPr b="1"/>
              <a:t>травли в школе</a:t>
            </a:r>
            <a:r>
              <a:t>, </a:t>
            </a:r>
            <a:r>
              <a:rPr b="1"/>
              <a:t>насмешек сверстников</a:t>
            </a:r>
            <a:r>
              <a:t> или даже из-за </a:t>
            </a:r>
            <a:r>
              <a:rPr b="1"/>
              <a:t>конфликтов</a:t>
            </a:r>
            <a:r>
              <a:t> и недопониманий </a:t>
            </a:r>
            <a:r>
              <a:rPr b="1"/>
              <a:t>в семье</a:t>
            </a:r>
            <a:r>
              <a:t>. Так же, существуют случаи, когда человек, из-за внутренних убеждений считает себя </a:t>
            </a:r>
            <a:r>
              <a:rPr b="1"/>
              <a:t>недостойным</a:t>
            </a:r>
            <a:r>
              <a:t> и </a:t>
            </a:r>
            <a:r>
              <a:rPr b="1"/>
              <a:t>обреченным</a:t>
            </a:r>
            <a:r>
              <a:t> на неудачную жизнь. Подобное можно отнести и к </a:t>
            </a:r>
            <a:r>
              <a:rPr b="1"/>
              <a:t>людям с ОВЗ</a:t>
            </a:r>
            <a:r>
              <a:t>.</a:t>
            </a:r>
          </a:p>
          <a:p>
            <a:pPr lvl="1" indent="228600">
              <a:spcBef>
                <a:spcPts val="0"/>
              </a:spcBef>
              <a:defRPr cap="none" sz="1500">
                <a:solidFill>
                  <a:srgbClr val="000000"/>
                </a:solidFill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</a:p>
          <a:p>
            <a:pPr lvl="1" indent="228600">
              <a:spcBef>
                <a:spcPts val="0"/>
              </a:spcBef>
              <a:defRPr cap="none" sz="1500">
                <a:solidFill>
                  <a:srgbClr val="000000"/>
                </a:solidFill>
                <a:latin typeface="Charter Roman"/>
                <a:ea typeface="Charter Roman"/>
                <a:cs typeface="Charter Roman"/>
                <a:sym typeface="Charter Roman"/>
              </a:defRPr>
            </a:pPr>
          </a:p>
          <a:p>
            <a:pPr lvl="1" indent="228600">
              <a:spcBef>
                <a:spcPts val="0"/>
              </a:spcBef>
              <a:defRPr cap="none" sz="1500">
                <a:solidFill>
                  <a:srgbClr val="000000"/>
                </a:solidFill>
                <a:latin typeface="Charter Roman"/>
                <a:ea typeface="Charter Roman"/>
                <a:cs typeface="Charter Roman"/>
                <a:sym typeface="Charter Roman"/>
              </a:defRPr>
            </a:pPr>
            <a:r>
              <a:t>      </a:t>
            </a:r>
            <a:r>
              <a:t>Проект основывается на </a:t>
            </a:r>
            <a:r>
              <a:t>особенностях влияния современных средств массовой информации на </a:t>
            </a:r>
            <a:r>
              <a:rPr b="1" sz="1600"/>
              <a:t>воспитание</a:t>
            </a:r>
            <a:r>
              <a:t> и образование </a:t>
            </a:r>
            <a:r>
              <a:rPr b="1" sz="1600"/>
              <a:t>молодежи</a:t>
            </a:r>
            <a:r>
              <a:rPr b="1"/>
              <a:t>, </a:t>
            </a:r>
            <a:r>
              <a:t>значения интернета и </a:t>
            </a:r>
            <a:r>
              <a:rPr b="1" sz="1600"/>
              <a:t>интернет-СМИ</a:t>
            </a:r>
            <a:r>
              <a:t> в современном обществе.</a:t>
            </a:r>
          </a:p>
        </p:txBody>
      </p:sp>
      <p:sp>
        <p:nvSpPr>
          <p:cNvPr id="188" name="TextBox 5"/>
          <p:cNvSpPr txBox="1"/>
          <p:nvPr/>
        </p:nvSpPr>
        <p:spPr>
          <a:xfrm>
            <a:off x="532815" y="4062394"/>
            <a:ext cx="10872789" cy="27076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900">
                <a:solidFill>
                  <a:srgbClr val="A7A7A7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Impact"/>
                <a:ea typeface="Impact"/>
                <a:cs typeface="Impact"/>
                <a:sym typeface="Impact"/>
              </a:defRPr>
            </a:pPr>
            <a:r>
              <a:t>Главная </a:t>
            </a:r>
            <a:r>
              <a:rPr u="sng"/>
              <a:t>актуальная</a:t>
            </a:r>
            <a:r>
              <a:t> проблема: </a:t>
            </a:r>
          </a:p>
          <a:p>
            <a:pPr>
              <a:defRPr sz="2900">
                <a:solidFill>
                  <a:srgbClr val="A7A7A7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Impact"/>
                <a:ea typeface="Impact"/>
                <a:cs typeface="Impact"/>
                <a:sym typeface="Impact"/>
              </a:defRPr>
            </a:pPr>
          </a:p>
          <a:p>
            <a:pPr>
              <a:defRPr sz="2800">
                <a:solidFill>
                  <a:srgbClr val="A7A7A7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Impact"/>
                <a:ea typeface="Impact"/>
                <a:cs typeface="Impact"/>
                <a:sym typeface="Impact"/>
              </a:defRPr>
            </a:pPr>
            <a:r>
              <a:t>Закомплексованность и некомпетентность  молодёжи, а в последствии и зрелой личности, под влиянием внешного/Интернет  буллинга и других внешних и внутренних конфликтов и проблем.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Объект 2"/>
          <p:cNvSpPr txBox="1"/>
          <p:nvPr>
            <p:ph type="body" idx="1"/>
          </p:nvPr>
        </p:nvSpPr>
        <p:spPr>
          <a:xfrm>
            <a:off x="581192" y="1400900"/>
            <a:ext cx="11029616" cy="3510153"/>
          </a:xfrm>
          <a:prstGeom prst="rect">
            <a:avLst/>
          </a:prstGeom>
        </p:spPr>
        <p:txBody>
          <a:bodyPr/>
          <a:lstStyle/>
          <a:p>
            <a:pPr marL="0" indent="0" algn="ctr" defTabSz="356615">
              <a:spcBef>
                <a:spcPts val="400"/>
              </a:spcBef>
              <a:buClrTx/>
              <a:buSzTx/>
              <a:buNone/>
              <a:defRPr sz="2262">
                <a:solidFill>
                  <a:srgbClr val="000000"/>
                </a:solidFill>
                <a:latin typeface="Phosphate Inline"/>
                <a:ea typeface="Phosphate Inline"/>
                <a:cs typeface="Phosphate Inline"/>
                <a:sym typeface="Phosphate Inline"/>
              </a:defRPr>
            </a:pPr>
            <a:r>
              <a:t>Люди, которые относит себя к данному типу :</a:t>
            </a:r>
          </a:p>
          <a:p>
            <a:pPr marL="0" indent="0" defTabSz="356615">
              <a:spcBef>
                <a:spcPts val="400"/>
              </a:spcBef>
              <a:buClrTx/>
              <a:buSzTx/>
              <a:buNone/>
              <a:defRPr sz="1560">
                <a:solidFill>
                  <a:srgbClr val="000000"/>
                </a:solidFill>
                <a:latin typeface="Phosphate Inline"/>
                <a:ea typeface="Phosphate Inline"/>
                <a:cs typeface="Phosphate Inline"/>
                <a:sym typeface="Phosphate Inline"/>
              </a:defRPr>
            </a:pPr>
          </a:p>
          <a:p>
            <a:pPr marL="156410" indent="-156410" defTabSz="356615">
              <a:spcBef>
                <a:spcPts val="400"/>
              </a:spcBef>
              <a:buClrTx/>
              <a:buSzPct val="100000"/>
              <a:buChar char="•"/>
              <a:defRPr sz="1871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Чудаки;</a:t>
            </a:r>
          </a:p>
          <a:p>
            <a:pPr marL="156410" indent="-156410" defTabSz="356615">
              <a:spcBef>
                <a:spcPts val="400"/>
              </a:spcBef>
              <a:buClrTx/>
              <a:buSzPct val="100000"/>
              <a:buChar char="•"/>
              <a:defRPr sz="1871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Закомплексованные;</a:t>
            </a:r>
          </a:p>
          <a:p>
            <a:pPr marL="156410" indent="-156410" defTabSz="356615">
              <a:spcBef>
                <a:spcPts val="400"/>
              </a:spcBef>
              <a:buClrTx/>
              <a:buSzPct val="100000"/>
              <a:buChar char="•"/>
              <a:defRPr sz="1871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Неуверенные в себе;</a:t>
            </a:r>
          </a:p>
          <a:p>
            <a:pPr marL="156410" indent="-156410" defTabSz="356615">
              <a:spcBef>
                <a:spcPts val="400"/>
              </a:spcBef>
              <a:buClrTx/>
              <a:buSzPct val="100000"/>
              <a:buChar char="•"/>
              <a:defRPr sz="1871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Стеснительные;</a:t>
            </a:r>
          </a:p>
          <a:p>
            <a:pPr marL="156410" indent="-156410" defTabSz="356615">
              <a:spcBef>
                <a:spcPts val="400"/>
              </a:spcBef>
              <a:buClrTx/>
              <a:buSzPct val="100000"/>
              <a:buChar char="•"/>
              <a:defRPr sz="1871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Зажатые в социуме;</a:t>
            </a:r>
          </a:p>
          <a:p>
            <a:pPr marL="156410" indent="-156410" defTabSz="356615">
              <a:spcBef>
                <a:spcPts val="400"/>
              </a:spcBef>
              <a:buClrTx/>
              <a:buSzPct val="100000"/>
              <a:buChar char="•"/>
              <a:defRPr sz="156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marL="156410" indent="-156410" defTabSz="356615">
              <a:spcBef>
                <a:spcPts val="400"/>
              </a:spcBef>
              <a:buClrTx/>
              <a:buSzPct val="100000"/>
              <a:buChar char="•"/>
              <a:defRPr sz="156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marL="156410" indent="-156410" defTabSz="356615">
              <a:spcBef>
                <a:spcPts val="400"/>
              </a:spcBef>
              <a:buClrTx/>
              <a:buSzPct val="100000"/>
              <a:buChar char="•"/>
              <a:defRPr sz="156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</a:p>
        </p:txBody>
      </p:sp>
      <p:sp>
        <p:nvSpPr>
          <p:cNvPr id="191" name="Целевая аудитория"/>
          <p:cNvSpPr txBox="1"/>
          <p:nvPr/>
        </p:nvSpPr>
        <p:spPr>
          <a:xfrm>
            <a:off x="598136" y="636724"/>
            <a:ext cx="6128970" cy="91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spcBef>
                <a:spcPts val="600"/>
              </a:spcBef>
              <a:defRPr sz="5200">
                <a:solidFill>
                  <a:schemeClr val="accent1"/>
                </a:solidFill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pPr>
            <a:r>
              <a:rPr>
                <a:solidFill>
                  <a:srgbClr val="FFFFFF"/>
                </a:solidFill>
              </a:rPr>
              <a:t>Целевая</a:t>
            </a:r>
            <a:r>
              <a:t> </a:t>
            </a:r>
            <a:r>
              <a:rPr>
                <a:solidFill>
                  <a:schemeClr val="accent1">
                    <a:satOff val="-24914"/>
                    <a:lumOff val="31862"/>
                  </a:schemeClr>
                </a:solidFill>
              </a:rPr>
              <a:t>аудитория</a:t>
            </a:r>
          </a:p>
        </p:txBody>
      </p:sp>
      <p:sp>
        <p:nvSpPr>
          <p:cNvPr id="192" name="«Серые мыши»;…"/>
          <p:cNvSpPr txBox="1"/>
          <p:nvPr/>
        </p:nvSpPr>
        <p:spPr>
          <a:xfrm>
            <a:off x="7153599" y="1976371"/>
            <a:ext cx="4196415" cy="172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«Серые мыши»;</a:t>
            </a:r>
          </a:p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«Свои тараканы в голове»;</a:t>
            </a:r>
          </a:p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«Гадкие утята»;</a:t>
            </a:r>
          </a:p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«Белые вороны»;</a:t>
            </a:r>
          </a:p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«Не от мира всего».</a:t>
            </a:r>
          </a:p>
        </p:txBody>
      </p:sp>
      <p:pic>
        <p:nvPicPr>
          <p:cNvPr id="193" name="Городской вестник.png" descr="Городской вестник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941" y="3794054"/>
            <a:ext cx="12209882" cy="3071670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ПРОСТО…"/>
          <p:cNvSpPr txBox="1"/>
          <p:nvPr/>
        </p:nvSpPr>
        <p:spPr>
          <a:xfrm>
            <a:off x="4260954" y="1976371"/>
            <a:ext cx="2331917" cy="172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ПРОСТО</a:t>
            </a:r>
          </a:p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ХОТЯТ </a:t>
            </a:r>
          </a:p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ПОЧУВСТВОВАТЬ </a:t>
            </a:r>
          </a:p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СЕБЯ </a:t>
            </a:r>
          </a:p>
          <a:p>
            <a:pPr marL="200526" indent="-200526">
              <a:spcBef>
                <a:spcPts val="600"/>
              </a:spcBef>
              <a:buSzPct val="100000"/>
              <a:buChar char="•"/>
              <a:defRPr sz="1900">
                <a:solidFill>
                  <a:schemeClr val="accent1">
                    <a:lumOff val="-7254"/>
                  </a:schemeClr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СОБОЙ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Заголовок 1"/>
          <p:cNvSpPr txBox="1"/>
          <p:nvPr/>
        </p:nvSpPr>
        <p:spPr>
          <a:xfrm>
            <a:off x="626911" y="2650012"/>
            <a:ext cx="10938176" cy="101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>
            <a:lvl1pPr>
              <a:defRPr cap="all" sz="2800">
                <a:solidFill>
                  <a:srgbClr val="FFFFFF"/>
                </a:solidFill>
              </a:defRPr>
            </a:lvl1pPr>
          </a:lstStyle>
          <a:p>
            <a:pPr/>
            <a:r>
              <a:t>Цель</a:t>
            </a:r>
          </a:p>
        </p:txBody>
      </p:sp>
      <p:sp>
        <p:nvSpPr>
          <p:cNvPr id="197" name="Объект 2"/>
          <p:cNvSpPr txBox="1"/>
          <p:nvPr>
            <p:ph type="body" sz="quarter" idx="1"/>
          </p:nvPr>
        </p:nvSpPr>
        <p:spPr>
          <a:xfrm>
            <a:off x="466892" y="1671271"/>
            <a:ext cx="11258216" cy="1216698"/>
          </a:xfrm>
          <a:prstGeom prst="rect">
            <a:avLst/>
          </a:prstGeom>
        </p:spPr>
        <p:txBody>
          <a:bodyPr/>
          <a:lstStyle/>
          <a:p>
            <a:pPr marL="260100" indent="-260100" defTabSz="388620">
              <a:spcBef>
                <a:spcPts val="500"/>
              </a:spcBef>
              <a:defRPr sz="2380"/>
            </a:pPr>
            <a:r>
              <a:t>В течении года оказать участникам проекта «помощь», помочь осознать, что они </a:t>
            </a:r>
            <a:r>
              <a:rPr b="1"/>
              <a:t>красивы, достойны </a:t>
            </a:r>
            <a:r>
              <a:t>и</a:t>
            </a:r>
            <a:r>
              <a:rPr b="1"/>
              <a:t> могут</a:t>
            </a:r>
            <a:r>
              <a:t>, а благодаря сети-Интернет, рассказать Стране и Миру о таких прекрасных людях.</a:t>
            </a:r>
          </a:p>
        </p:txBody>
      </p:sp>
      <p:sp>
        <p:nvSpPr>
          <p:cNvPr id="198" name="Объект 3"/>
          <p:cNvSpPr txBox="1"/>
          <p:nvPr/>
        </p:nvSpPr>
        <p:spPr>
          <a:xfrm>
            <a:off x="45513" y="3005576"/>
            <a:ext cx="6906092" cy="422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marL="211755" indent="-211755" defTabSz="301752">
              <a:spcBef>
                <a:spcPts val="300"/>
              </a:spcBef>
              <a:buSzPct val="100000"/>
              <a:buAutoNum type="arabicPeriod" startAt="1"/>
              <a:defRPr sz="1584">
                <a:solidFill>
                  <a:srgbClr val="632E62"/>
                </a:solidFill>
              </a:defRPr>
            </a:pPr>
          </a:p>
          <a:p>
            <a:pPr lvl="1" marL="547035" indent="-211755" defTabSz="301752">
              <a:spcBef>
                <a:spcPts val="300"/>
              </a:spcBef>
              <a:buSzPct val="100000"/>
              <a:buAutoNum type="arabicPeriod" startAt="1"/>
              <a:defRPr sz="2376">
                <a:solidFill>
                  <a:srgbClr val="632E62"/>
                </a:solidFill>
              </a:defRPr>
            </a:pPr>
            <a:r>
              <a:t>Благодаря сети Интернет найти «нуждающихся» и интересующихся;</a:t>
            </a:r>
          </a:p>
          <a:p>
            <a:pPr lvl="1" marL="547035" indent="-211755" defTabSz="301752">
              <a:spcBef>
                <a:spcPts val="300"/>
              </a:spcBef>
              <a:buSzPct val="100000"/>
              <a:buAutoNum type="arabicPeriod" startAt="1"/>
              <a:defRPr sz="2376">
                <a:solidFill>
                  <a:srgbClr val="632E62"/>
                </a:solidFill>
              </a:defRPr>
            </a:pPr>
            <a:r>
              <a:t>Провести ознакомительную беседу и рассказать об их возможностях в проекте (фотосессия);</a:t>
            </a:r>
          </a:p>
          <a:p>
            <a:pPr lvl="1" marL="547035" indent="-211755" defTabSz="301752">
              <a:spcBef>
                <a:spcPts val="300"/>
              </a:spcBef>
              <a:buSzPct val="100000"/>
              <a:buAutoNum type="arabicPeriod" startAt="1"/>
              <a:defRPr sz="2376">
                <a:solidFill>
                  <a:srgbClr val="632E62"/>
                </a:solidFill>
              </a:defRPr>
            </a:pPr>
            <a:r>
              <a:t>Создание позитивного контента в сети-Интернет, благодаря историям участников и мотивационных постов.</a:t>
            </a:r>
          </a:p>
          <a:p>
            <a:pPr defTabSz="301752">
              <a:spcBef>
                <a:spcPts val="300"/>
              </a:spcBef>
              <a:defRPr sz="1584">
                <a:solidFill>
                  <a:srgbClr val="632E62"/>
                </a:solidFill>
              </a:defRPr>
            </a:pPr>
          </a:p>
          <a:p>
            <a:pPr lvl="1" marL="547035" indent="-211755" defTabSz="301752">
              <a:spcBef>
                <a:spcPts val="300"/>
              </a:spcBef>
              <a:buSzPct val="100000"/>
              <a:buAutoNum type="arabicPeriod" startAt="4"/>
              <a:defRPr sz="1584">
                <a:solidFill>
                  <a:srgbClr val="632E62"/>
                </a:solidFill>
              </a:defRPr>
            </a:pPr>
          </a:p>
        </p:txBody>
      </p:sp>
      <p:sp>
        <p:nvSpPr>
          <p:cNvPr id="199" name="TextBox 9"/>
          <p:cNvSpPr txBox="1"/>
          <p:nvPr/>
        </p:nvSpPr>
        <p:spPr>
          <a:xfrm>
            <a:off x="726301" y="636724"/>
            <a:ext cx="5544516" cy="91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spcBef>
                <a:spcPts val="600"/>
              </a:spcBef>
              <a:defRPr sz="5200"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pPr>
            <a:r>
              <a:rPr>
                <a:solidFill>
                  <a:srgbClr val="FFFFFF"/>
                </a:solidFill>
              </a:rPr>
              <a:t>ЦЕЛЬ</a:t>
            </a:r>
            <a:r>
              <a:t> </a:t>
            </a:r>
            <a:r>
              <a:rPr>
                <a:solidFill>
                  <a:schemeClr val="accent1">
                    <a:satOff val="-24914"/>
                    <a:lumOff val="31862"/>
                  </a:schemeClr>
                </a:solidFill>
              </a:rPr>
              <a:t>И</a:t>
            </a:r>
            <a:r>
              <a:t> </a:t>
            </a:r>
            <a:r>
              <a:rPr>
                <a:solidFill>
                  <a:srgbClr val="FFFFFF"/>
                </a:solidFill>
              </a:rPr>
              <a:t>ЗАДАЧИ</a:t>
            </a:r>
          </a:p>
        </p:txBody>
      </p:sp>
      <p:pic>
        <p:nvPicPr>
          <p:cNvPr id="200" name="ghyFDcOTvVM-2.jpg" descr="ghyFDcOTvVM-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37143" y="3005576"/>
            <a:ext cx="3591843" cy="359184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254000" dist="127000" dir="1620000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Объект 2"/>
          <p:cNvSpPr txBox="1"/>
          <p:nvPr>
            <p:ph type="body" sz="half" idx="1"/>
          </p:nvPr>
        </p:nvSpPr>
        <p:spPr>
          <a:xfrm>
            <a:off x="6548484" y="1764885"/>
            <a:ext cx="5043083" cy="4848747"/>
          </a:xfrm>
          <a:prstGeom prst="rect">
            <a:avLst/>
          </a:prstGeom>
        </p:spPr>
        <p:txBody>
          <a:bodyPr/>
          <a:lstStyle/>
          <a:p>
            <a:pPr lvl="1" marL="596766" indent="-231006" defTabSz="329184">
              <a:spcBef>
                <a:spcPts val="400"/>
              </a:spcBef>
              <a:buClrTx/>
              <a:buSzPct val="100000"/>
              <a:buAutoNum type="arabicPeriod" startAt="1"/>
              <a:defRPr sz="1728"/>
            </a:pPr>
            <a:r>
              <a:t>Найти участников и утвердить роли в команде;</a:t>
            </a:r>
          </a:p>
          <a:p>
            <a:pPr lvl="1" marL="596766" indent="-231006" defTabSz="329184">
              <a:spcBef>
                <a:spcPts val="400"/>
              </a:spcBef>
              <a:buClrTx/>
              <a:buSzPct val="100000"/>
              <a:buAutoNum type="arabicPeriod" startAt="1"/>
              <a:defRPr sz="1728"/>
            </a:pPr>
            <a:r>
              <a:t>Заинтересовать участников и помочь осознать значимость (их) проблемы;</a:t>
            </a:r>
          </a:p>
          <a:p>
            <a:pPr lvl="1" marL="596766" indent="-231006" defTabSz="329184">
              <a:spcBef>
                <a:spcPts val="400"/>
              </a:spcBef>
              <a:buClrTx/>
              <a:buSzPct val="100000"/>
              <a:buAutoNum type="arabicPeriod" startAt="1"/>
              <a:defRPr sz="1728"/>
            </a:pPr>
            <a:r>
              <a:t>Выбрать удобный день и место для каждого участника;</a:t>
            </a:r>
          </a:p>
          <a:p>
            <a:pPr lvl="1" marL="596766" indent="-231006" defTabSz="329184">
              <a:spcBef>
                <a:spcPts val="400"/>
              </a:spcBef>
              <a:buClrTx/>
              <a:buSzPct val="100000"/>
              <a:buAutoNum type="arabicPeriod" startAt="1"/>
              <a:defRPr sz="1728"/>
            </a:pPr>
            <a:r>
              <a:t>Провести персонально комфортную фотосессию для каждого участника;</a:t>
            </a:r>
          </a:p>
          <a:p>
            <a:pPr lvl="1" marL="596766" indent="-231006" defTabSz="329184">
              <a:spcBef>
                <a:spcPts val="400"/>
              </a:spcBef>
              <a:buClrTx/>
              <a:buSzPct val="100000"/>
              <a:buAutoNum type="arabicPeriod" startAt="1"/>
              <a:defRPr sz="1728"/>
            </a:pPr>
            <a:r>
              <a:t>Обсудить наполнение инфо-постов с участниками ( что можно выложить из их процесса работы над собой, а что бы они хотели оставить внутри проекта);</a:t>
            </a:r>
          </a:p>
          <a:p>
            <a:pPr lvl="1" marL="596766" indent="-231006" defTabSz="329184">
              <a:spcBef>
                <a:spcPts val="400"/>
              </a:spcBef>
              <a:buClrTx/>
              <a:buSzPct val="100000"/>
              <a:buAutoNum type="arabicPeriod" startAt="1"/>
              <a:defRPr sz="1728"/>
            </a:pPr>
            <a:r>
              <a:t>Составление контент-плана с командой для ведения социальных сетей.</a:t>
            </a:r>
          </a:p>
          <a:p>
            <a:pPr lvl="1" marL="596766" indent="-231006" defTabSz="329184">
              <a:spcBef>
                <a:spcPts val="400"/>
              </a:spcBef>
              <a:buClrTx/>
              <a:buSzPct val="100000"/>
              <a:buAutoNum type="arabicPeriod" startAt="1"/>
              <a:defRPr sz="1728"/>
            </a:pPr>
            <a:r>
              <a:t>Оценка результата работы вместе с экспертами команды и всеми участниками проекта.</a:t>
            </a:r>
          </a:p>
        </p:txBody>
      </p:sp>
      <p:sp>
        <p:nvSpPr>
          <p:cNvPr id="203" name="МЕХАНИЗМ РЕАЛИЗАЦИИ"/>
          <p:cNvSpPr txBox="1"/>
          <p:nvPr/>
        </p:nvSpPr>
        <p:spPr>
          <a:xfrm>
            <a:off x="579032" y="636724"/>
            <a:ext cx="8974634" cy="91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spcBef>
                <a:spcPts val="600"/>
              </a:spcBef>
              <a:defRPr sz="5200">
                <a:solidFill>
                  <a:schemeClr val="accent2">
                    <a:lumOff val="10392"/>
                  </a:schemeClr>
                </a:solidFill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pPr>
            <a:r>
              <a:rPr>
                <a:solidFill>
                  <a:schemeClr val="accent1">
                    <a:satOff val="-24914"/>
                    <a:lumOff val="31862"/>
                  </a:schemeClr>
                </a:solidFill>
              </a:rPr>
              <a:t>МЕХАНИЗМ</a:t>
            </a:r>
            <a:r>
              <a:t> </a:t>
            </a:r>
            <a:r>
              <a:rPr>
                <a:solidFill>
                  <a:srgbClr val="FFFFFF"/>
                </a:solidFill>
              </a:rPr>
              <a:t>РЕАЛИЗАЦИИ</a:t>
            </a:r>
            <a:r>
              <a:t> </a:t>
            </a:r>
          </a:p>
        </p:txBody>
      </p:sp>
      <p:pic>
        <p:nvPicPr>
          <p:cNvPr id="204" name="Снимок экрана 2020-06-14 в 19.29.33.png" descr="Снимок экрана 2020-06-14 в 19.29.3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8962" y="1603649"/>
            <a:ext cx="6248557" cy="517121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" name="Объект 4"/>
          <p:cNvGraphicFramePr/>
          <p:nvPr/>
        </p:nvGraphicFramePr>
        <p:xfrm>
          <a:off x="581025" y="1888710"/>
          <a:ext cx="11029950" cy="222504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5514975"/>
                <a:gridCol w="5514975"/>
              </a:tblGrid>
              <a:tr h="370840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КАЧЕСТВЕННЫЕ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chemeClr val="accent1">
                        <a:lumOff val="-72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КОЛИЧЕСТВЕННЫЕ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chemeClr val="accent1">
                        <a:lumOff val="-7254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1. Улучшение взаимоотношений закомплексованных людей в социуме;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1. 150 участников проекта;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2. Активность молодёжи в регионах;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2. 5 человек организаторов ;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3. Новая межрегиональная сетевая инновационная площадка ;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3. Три масштабных собственных мероприятия ~ охват 100 человек/мероприятие;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4. Больше позитивных и уверенных в себе людей;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4. 50 публикаций в центральных, региональных и ведомственных СМИ.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5. «ПоТуСторонний» форум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5. 250-300 человек на Форуме.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6. Позитивный контент в сети Интернет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6. Семь инфо-мотивационных роликов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207" name="РЕЗУЛЬТАТЫ"/>
          <p:cNvSpPr txBox="1"/>
          <p:nvPr/>
        </p:nvSpPr>
        <p:spPr>
          <a:xfrm>
            <a:off x="1108226" y="636724"/>
            <a:ext cx="4452875" cy="91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spcBef>
                <a:spcPts val="600"/>
              </a:spcBef>
              <a:defRPr sz="5200">
                <a:solidFill>
                  <a:srgbClr val="FFFFFF"/>
                </a:solidFill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</a:lstStyle>
          <a:p>
            <a:pPr/>
            <a:r>
              <a:t>РЕЗУЛЬТАТЫ</a:t>
            </a:r>
          </a:p>
        </p:txBody>
      </p:sp>
      <p:pic>
        <p:nvPicPr>
          <p:cNvPr id="208" name="Городской вестник.png" descr="Городской вестник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80" y="5419437"/>
            <a:ext cx="12401652" cy="31199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Объект 2"/>
          <p:cNvSpPr txBox="1"/>
          <p:nvPr>
            <p:ph type="body" idx="1"/>
          </p:nvPr>
        </p:nvSpPr>
        <p:spPr>
          <a:xfrm>
            <a:off x="581192" y="-615942"/>
            <a:ext cx="11029616" cy="367830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1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771" y="417512"/>
            <a:ext cx="12032593" cy="6023064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TextBox 5"/>
          <p:cNvSpPr txBox="1"/>
          <p:nvPr/>
        </p:nvSpPr>
        <p:spPr>
          <a:xfrm>
            <a:off x="2206458" y="854720"/>
            <a:ext cx="7779084" cy="1043941"/>
          </a:xfrm>
          <a:prstGeom prst="rect">
            <a:avLst/>
          </a:prstGeom>
          <a:gradFill>
            <a:gsLst>
              <a:gs pos="0">
                <a:schemeClr val="accent2">
                  <a:lumOff val="20784"/>
                </a:schemeClr>
              </a:gs>
              <a:gs pos="100000">
                <a:schemeClr val="accent2">
                  <a:lumOff val="10392"/>
                </a:schemeClr>
              </a:gs>
            </a:gsLst>
            <a:lin ang="5400000"/>
          </a:gradFill>
          <a:ln w="12700" cap="rnd">
            <a:solidFill>
              <a:schemeClr val="accent1">
                <a:satOff val="-24914"/>
                <a:lumOff val="15931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2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pPr/>
            <a:r>
              <a:t>Спасибо, что людей, услышавших про нашу идею стало больше!</a:t>
            </a:r>
          </a:p>
        </p:txBody>
      </p:sp>
      <p:sp>
        <p:nvSpPr>
          <p:cNvPr id="213" name="TextBox 5"/>
          <p:cNvSpPr txBox="1"/>
          <p:nvPr/>
        </p:nvSpPr>
        <p:spPr>
          <a:xfrm>
            <a:off x="490712" y="2172991"/>
            <a:ext cx="11210576" cy="3850008"/>
          </a:xfrm>
          <a:prstGeom prst="rect">
            <a:avLst/>
          </a:prstGeom>
          <a:gradFill>
            <a:gsLst>
              <a:gs pos="0">
                <a:schemeClr val="accent2">
                  <a:lumOff val="20784"/>
                </a:schemeClr>
              </a:gs>
              <a:gs pos="100000">
                <a:schemeClr val="accent2">
                  <a:lumOff val="10392"/>
                </a:schemeClr>
              </a:gs>
            </a:gsLst>
            <a:lin ang="5400000"/>
          </a:gradFill>
          <a:ln w="12700" cap="rnd">
            <a:solidFill>
              <a:schemeClr val="accent1">
                <a:satOff val="-24914"/>
                <a:lumOff val="15931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2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Phosphate Inline"/>
                <a:ea typeface="Phosphate Inline"/>
                <a:cs typeface="Phosphate Inline"/>
                <a:sym typeface="Phosphate Inline"/>
              </a:defRPr>
            </a:pPr>
            <a:r>
              <a:t>Ссылки на соц.сети проекта : </a:t>
            </a:r>
          </a:p>
          <a:p>
            <a:pPr algn="ctr">
              <a:defRPr sz="32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Phosphate Inline"/>
                <a:ea typeface="Phosphate Inline"/>
                <a:cs typeface="Phosphate Inline"/>
                <a:sym typeface="Phosphate Inline"/>
              </a:defRPr>
            </a:pPr>
          </a:p>
          <a:p>
            <a:pPr>
              <a:defRPr sz="32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l Bayan Plain"/>
                <a:ea typeface="Al Bayan Plain"/>
                <a:cs typeface="Al Bayan Plain"/>
                <a:sym typeface="Al Bayan Plain"/>
              </a:defRPr>
            </a:pPr>
            <a:r>
              <a:rPr>
                <a:latin typeface="Phosphate Inline"/>
                <a:ea typeface="Phosphate Inline"/>
                <a:cs typeface="Phosphate Inline"/>
                <a:sym typeface="Phosphate Inline"/>
              </a:rPr>
              <a:t>Сайт</a:t>
            </a:r>
            <a:r>
              <a:t> </a:t>
            </a:r>
            <a:r>
              <a:rPr>
                <a:latin typeface="Phosphate Inline"/>
                <a:ea typeface="Phosphate Inline"/>
                <a:cs typeface="Phosphate Inline"/>
                <a:sym typeface="Phosphate Inline"/>
              </a:rPr>
              <a:t>: </a:t>
            </a:r>
            <a:r>
              <a:rPr sz="2700"/>
              <a:t>yudakovaforever.wixsite.com/potustoronniy</a:t>
            </a:r>
            <a:endParaRPr sz="2700"/>
          </a:p>
          <a:p>
            <a:pPr>
              <a:defRPr sz="32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l Bayan Plain"/>
                <a:ea typeface="Al Bayan Plain"/>
                <a:cs typeface="Al Bayan Plain"/>
                <a:sym typeface="Al Bayan Plain"/>
              </a:defRPr>
            </a:pPr>
            <a:endParaRPr sz="2700"/>
          </a:p>
          <a:p>
            <a:pPr>
              <a:defRPr sz="32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l Bayan Plain"/>
                <a:ea typeface="Al Bayan Plain"/>
                <a:cs typeface="Al Bayan Plain"/>
                <a:sym typeface="Al Bayan Plain"/>
              </a:defRPr>
            </a:pPr>
            <a:r>
              <a:rPr sz="2700">
                <a:latin typeface="Phosphate Inline"/>
                <a:ea typeface="Phosphate Inline"/>
                <a:cs typeface="Phosphate Inline"/>
                <a:sym typeface="Phosphate Inline"/>
              </a:rPr>
              <a:t>Instagram</a:t>
            </a:r>
            <a:r>
              <a:rPr sz="2700"/>
              <a:t> </a:t>
            </a:r>
            <a:r>
              <a:rPr sz="2700">
                <a:latin typeface="Phosphate Inline"/>
                <a:ea typeface="Phosphate Inline"/>
                <a:cs typeface="Phosphate Inline"/>
                <a:sym typeface="Phosphate Inline"/>
              </a:rPr>
              <a:t>:</a:t>
            </a:r>
            <a:r>
              <a:rPr sz="2700"/>
              <a:t>  @po_tu_storonniy</a:t>
            </a:r>
            <a:endParaRPr sz="2700"/>
          </a:p>
          <a:p>
            <a:pPr>
              <a:defRPr sz="32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l Bayan Plain"/>
                <a:ea typeface="Al Bayan Plain"/>
                <a:cs typeface="Al Bayan Plain"/>
                <a:sym typeface="Al Bayan Plain"/>
              </a:defRPr>
            </a:pPr>
            <a:endParaRPr sz="2700"/>
          </a:p>
          <a:p>
            <a:pPr>
              <a:defRPr sz="32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Phosphate Inline"/>
                <a:ea typeface="Phosphate Inline"/>
                <a:cs typeface="Phosphate Inline"/>
                <a:sym typeface="Phosphate Inline"/>
              </a:defRPr>
            </a:pPr>
            <a:r>
              <a:rPr sz="2700"/>
              <a:t>vk : </a:t>
            </a:r>
            <a:r>
              <a:rPr sz="2700">
                <a:latin typeface="Al Bayan Plain"/>
                <a:ea typeface="Al Bayan Plain"/>
                <a:cs typeface="Al Bayan Plain"/>
                <a:sym typeface="Al Bayan Plain"/>
              </a:rPr>
              <a:t>vk.com/supermundanae_photo</a:t>
            </a:r>
          </a:p>
        </p:txBody>
      </p:sp>
      <p:pic>
        <p:nvPicPr>
          <p:cNvPr id="214" name="po_tu_storonniy_nametag-removebg-preview.png" descr="po_tu_storonniy_nametag-removebg-preview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18496" y="3639519"/>
            <a:ext cx="2398451" cy="239845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AVC_Konk_Logo20.png" descr="AVC_Konk_Logo20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178051" y="5924356"/>
            <a:ext cx="868561" cy="8685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qr_me.png" descr="qr_m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328760" y="3147722"/>
            <a:ext cx="2283966" cy="26912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Дивиденд">
  <a:themeElements>
    <a:clrScheme name="Дивиденд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00FF"/>
      </a:hlink>
      <a:folHlink>
        <a:srgbClr val="FF00FF"/>
      </a:folHlink>
    </a:clrScheme>
    <a:fontScheme name="Дивиденд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2225" cap="rnd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2225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Дивиденд">
  <a:themeElements>
    <a:clrScheme name="Дивиденд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00FF"/>
      </a:hlink>
      <a:folHlink>
        <a:srgbClr val="FF00FF"/>
      </a:folHlink>
    </a:clrScheme>
    <a:fontScheme name="Дивиденд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2225" cap="rnd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2225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