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&lt;дата/время&gt;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US" sz="1400" spc="-1" strike="noStrike">
                <a:latin typeface="Times New Roman"/>
              </a:rPr>
              <a:t>&lt;нижний колонтитул&gt;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4B314751-3FF5-4061-82F3-49508B8CC9D3}" type="slidenum">
              <a:rPr b="0" lang="en-US" sz="1400" spc="-1" strike="noStrike">
                <a:latin typeface="Times New Roman"/>
              </a:rPr>
              <a:t>&lt;номер&gt;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0" y="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360" y="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-360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0" y="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360" y="972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60" y="0"/>
            <a:ext cx="10079640" cy="566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LibreOffice/6.4.7.1$Windows_x86 LibreOffice_project/32fe9ceb49bbaa24397ab3ebad5eb8f5287d8086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2017-10-20T23:41:18Z</dcterms:created>
  <dc:creator/>
  <dc:description/>
  <dc:language>ru-RU</dc:language>
  <cp:lastModifiedBy/>
  <dcterms:modified xsi:type="dcterms:W3CDTF">2023-02-11T17:51:07Z</dcterms:modified>
  <cp:revision>1</cp:revision>
  <dc:subject/>
  <dc:title/>
</cp:coreProperties>
</file>