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4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9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7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3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4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9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0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3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0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FBDC-2782-4E19-8353-FE01210E460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93D6D-CAD1-4D80-BEEE-271A538A3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0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11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06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52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77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40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19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1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24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9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3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5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6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770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Арсеньева Татьяна Николаевна</dc:creator>
  <cp:lastModifiedBy>Арсеньева Татьяна Николаевна</cp:lastModifiedBy>
  <cp:revision>9</cp:revision>
  <dcterms:created xsi:type="dcterms:W3CDTF">2024-04-11T11:55:36Z</dcterms:created>
  <dcterms:modified xsi:type="dcterms:W3CDTF">2024-04-11T12:06:25Z</dcterms:modified>
</cp:coreProperties>
</file>