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9BCDA6-937D-4521-88EC-7CA84FFD241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D71E63-EF4F-4967-A295-902E11995DE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R7-Office/7.2.0.134</Application>
  <DocSecurity>0</DocSecurity>
  <PresentationFormat>Широкоэкранный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поддержки добровольчества</dc:title>
  <dc:subject/>
  <dc:creator>User</dc:creator>
  <cp:keywords/>
  <dc:description/>
  <dc:identifier/>
  <dc:language/>
  <cp:lastModifiedBy>ГБУ МРЦ</cp:lastModifiedBy>
  <cp:revision>4</cp:revision>
  <dcterms:created xsi:type="dcterms:W3CDTF">2023-01-16T11:11:01Z</dcterms:created>
  <dcterms:modified xsi:type="dcterms:W3CDTF">2023-03-29T09:30:23Z</dcterms:modified>
  <cp:category/>
  <cp:contentStatus/>
  <cp:version/>
</cp:coreProperties>
</file>