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3" r:id="rId6"/>
    <p:sldId id="265" r:id="rId7"/>
    <p:sldId id="266" r:id="rId8"/>
    <p:sldId id="268" r:id="rId9"/>
    <p:sldId id="269" r:id="rId10"/>
    <p:sldId id="271" r:id="rId11"/>
    <p:sldId id="272" r:id="rId12"/>
    <p:sldId id="273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3300"/>
    <a:srgbClr val="FF6600"/>
    <a:srgbClr val="CC3300"/>
    <a:srgbClr val="0080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E000F-7C56-4326-ACB9-7FA0C3D6E73F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4F643-2B99-4991-AE5B-71534E9ADB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1439-BFBE-4D3C-8414-7812719916A1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563-2E0B-4804-9068-DAC9CF97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1439-BFBE-4D3C-8414-7812719916A1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563-2E0B-4804-9068-DAC9CF97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1439-BFBE-4D3C-8414-7812719916A1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563-2E0B-4804-9068-DAC9CF97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1439-BFBE-4D3C-8414-7812719916A1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563-2E0B-4804-9068-DAC9CF97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1439-BFBE-4D3C-8414-7812719916A1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563-2E0B-4804-9068-DAC9CF97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1439-BFBE-4D3C-8414-7812719916A1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563-2E0B-4804-9068-DAC9CF97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1439-BFBE-4D3C-8414-7812719916A1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563-2E0B-4804-9068-DAC9CF97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1439-BFBE-4D3C-8414-7812719916A1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563-2E0B-4804-9068-DAC9CF97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1439-BFBE-4D3C-8414-7812719916A1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563-2E0B-4804-9068-DAC9CF97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1439-BFBE-4D3C-8414-7812719916A1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563-2E0B-4804-9068-DAC9CF97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1439-BFBE-4D3C-8414-7812719916A1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B80563-2E0B-4804-9068-DAC9CF97E0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8E1439-BFBE-4D3C-8414-7812719916A1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B80563-2E0B-4804-9068-DAC9CF97E0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08" y="260648"/>
            <a:ext cx="8550692" cy="41044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по физической культуре, спорту, туризму, молодежной политике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4797152"/>
            <a:ext cx="6400816" cy="132901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594928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Логотип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Отдела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 descr="7nLtywInN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9144000" cy="2300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7xRTBlSR2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940152" cy="3958555"/>
          </a:xfrm>
          <a:prstGeom prst="rect">
            <a:avLst/>
          </a:prstGeom>
        </p:spPr>
      </p:pic>
      <p:pic>
        <p:nvPicPr>
          <p:cNvPr id="3" name="Рисунок 2" descr="i10EVYjpl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3405" y="3019103"/>
            <a:ext cx="5760595" cy="3838897"/>
          </a:xfrm>
          <a:prstGeom prst="rect">
            <a:avLst/>
          </a:prstGeom>
        </p:spPr>
      </p:pic>
      <p:pic>
        <p:nvPicPr>
          <p:cNvPr id="4" name="Рисунок 3" descr="iyB9k1urdX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60648"/>
            <a:ext cx="3528392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221088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09.12.2023 по 12.12.2023</a:t>
            </a:r>
          </a:p>
          <a:p>
            <a:r>
              <a:rPr lang="ru-RU" dirty="0" smtClean="0"/>
              <a:t>На </a:t>
            </a:r>
            <a:r>
              <a:rPr lang="ru-RU" dirty="0" smtClean="0"/>
              <a:t>региональном молодежном форуме «Моё Оренбуржье» </a:t>
            </a:r>
            <a:r>
              <a:rPr lang="ru-RU" dirty="0" smtClean="0"/>
              <a:t>волонтеры помогали </a:t>
            </a:r>
            <a:r>
              <a:rPr lang="ru-RU" dirty="0" smtClean="0"/>
              <a:t>организаторам форума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KpeyQyF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5149850" cy="6858000"/>
          </a:xfrm>
          <a:prstGeom prst="rect">
            <a:avLst/>
          </a:prstGeom>
        </p:spPr>
      </p:pic>
      <p:pic>
        <p:nvPicPr>
          <p:cNvPr id="4" name="Рисунок 3" descr="6t_wYvIEB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55976" cy="335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458112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Декабрь 2023 год Волонтеры профилактики проводят </a:t>
            </a:r>
            <a:r>
              <a:rPr lang="ru-RU" dirty="0" smtClean="0"/>
              <a:t>интерактивную </a:t>
            </a:r>
            <a:r>
              <a:rPr lang="ru-RU" dirty="0" err="1" smtClean="0"/>
              <a:t>выставку-конструктор</a:t>
            </a:r>
            <a:r>
              <a:rPr lang="ru-RU" dirty="0" smtClean="0"/>
              <a:t> «Будь здоров!»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C1CD3mag4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-243408"/>
            <a:ext cx="5868651" cy="3910906"/>
          </a:xfrm>
          <a:prstGeom prst="rect">
            <a:avLst/>
          </a:prstGeom>
        </p:spPr>
      </p:pic>
      <p:pic>
        <p:nvPicPr>
          <p:cNvPr id="4" name="Рисунок 3" descr="WtfhpdwL75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4379979" cy="3284984"/>
          </a:xfrm>
          <a:prstGeom prst="rect">
            <a:avLst/>
          </a:prstGeom>
        </p:spPr>
      </p:pic>
      <p:pic>
        <p:nvPicPr>
          <p:cNvPr id="5" name="Рисунок 4" descr="Ju4RqwFia4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60648"/>
            <a:ext cx="4862439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458112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Октябрь, ноябрь 2023 года</a:t>
            </a:r>
          </a:p>
          <a:p>
            <a:r>
              <a:rPr lang="ru-RU" dirty="0" smtClean="0"/>
              <a:t>Волонтеры спортивных мероприятий, помогают в организации соревнований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8k35ZKCimR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429000"/>
            <a:ext cx="5496977" cy="309634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620688"/>
            <a:ext cx="2743200" cy="5627712"/>
          </a:xfrm>
        </p:spPr>
        <p:txBody>
          <a:bodyPr/>
          <a:lstStyle/>
          <a:p>
            <a:r>
              <a:rPr lang="ru-RU" dirty="0" smtClean="0"/>
              <a:t>09.12.2023</a:t>
            </a:r>
          </a:p>
          <a:p>
            <a:r>
              <a:rPr lang="ru-RU" dirty="0" smtClean="0"/>
              <a:t>Волонтеры </a:t>
            </a:r>
            <a:r>
              <a:rPr lang="ru-RU" dirty="0" err="1" smtClean="0"/>
              <a:t>Беляевского</a:t>
            </a:r>
            <a:r>
              <a:rPr lang="ru-RU" dirty="0" smtClean="0"/>
              <a:t> района провели всероссийскую акцию "День Героев Отечества"</a:t>
            </a:r>
            <a:endParaRPr lang="ru-RU" dirty="0"/>
          </a:p>
        </p:txBody>
      </p:sp>
      <p:pic>
        <p:nvPicPr>
          <p:cNvPr id="8" name="Содержимое 7" descr="4kjFwpUckC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332656"/>
            <a:ext cx="5111750" cy="2879353"/>
          </a:xfrm>
        </p:spPr>
      </p:pic>
      <p:pic>
        <p:nvPicPr>
          <p:cNvPr id="9" name="Рисунок 8" descr="yqGOWEgE49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060848"/>
            <a:ext cx="3086100" cy="6858000"/>
          </a:xfrm>
          <a:prstGeom prst="rect">
            <a:avLst/>
          </a:prstGeom>
        </p:spPr>
      </p:pic>
      <p:pic>
        <p:nvPicPr>
          <p:cNvPr id="10" name="Рисунок 9" descr="TKjcYkMLR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3140968"/>
            <a:ext cx="154305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27.11.2023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Волонтёры </a:t>
            </a:r>
            <a:r>
              <a:rPr lang="ru-RU" sz="2000" b="1" i="1" dirty="0" smtClean="0">
                <a:solidFill>
                  <a:schemeClr val="tx1"/>
                </a:solidFill>
              </a:rPr>
              <a:t>села Беляевка, помогают на выставке "Мамы Героев", которая открылась в районном Доме культуры в преддверии Дня матери.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KwZ93G513Q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6586728" cy="4389437"/>
          </a:xfrm>
        </p:spPr>
      </p:pic>
      <p:pic>
        <p:nvPicPr>
          <p:cNvPr id="5" name="Рисунок 4" descr="F5jOZVU6T9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6537" y="2996952"/>
            <a:ext cx="2917463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4255" y="0"/>
            <a:ext cx="8222201" cy="90872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Отдела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4255" y="1414159"/>
            <a:ext cx="3970784" cy="49671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b="1" i="1" dirty="0" smtClean="0"/>
              <a:t>1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dirty="0" smtClean="0"/>
              <a:t>Селифанов Денис </a:t>
            </a:r>
            <a:r>
              <a:rPr lang="ru-RU" sz="2400" b="1" i="1" dirty="0" smtClean="0"/>
              <a:t>Евгеньевич -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физической культуре, спорту, туризму, молодежной политике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09.11.2010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настоящее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время;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/>
              <a:t>)Федосеева </a:t>
            </a:r>
            <a:r>
              <a:rPr lang="ru-RU" sz="2400" b="1" i="1" dirty="0" smtClean="0"/>
              <a:t>Наталья Сергеевна – ведущий специалист по делам молодежи отдела по физической культуре, спорту, туризму и молодежной политике администрации муниципального образования </a:t>
            </a:r>
            <a:r>
              <a:rPr lang="ru-RU" sz="2400" b="1" i="1" dirty="0" err="1" smtClean="0"/>
              <a:t>Беляевский</a:t>
            </a:r>
            <a:r>
              <a:rPr lang="ru-RU" sz="2400" b="1" i="1" dirty="0" smtClean="0"/>
              <a:t> район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03.07.2023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по настоящее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N9KKfrYyCG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08720"/>
            <a:ext cx="3263652" cy="280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LnUbew7b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17032"/>
            <a:ext cx="302433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307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971600" y="836712"/>
            <a:ext cx="7792888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вовлечение в добровольческую деятельность населения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Беляевского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 качественная методическая, образовательная поддержка волонтеров</a:t>
            </a:r>
          </a:p>
        </p:txBody>
      </p:sp>
      <p:sp>
        <p:nvSpPr>
          <p:cNvPr id="2" name="AutoShape 2" descr="ADpxbAUl8T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44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148315" cy="1728192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волонтеров в </a:t>
            </a:r>
            <a:r>
              <a:rPr lang="ru-RU" sz="40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sz="40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мероприятиях:</a:t>
            </a:r>
            <a:endParaRPr lang="ru-RU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ADpxbAUl8T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9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03648" y="140269"/>
            <a:ext cx="6402468" cy="5524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8378" y="856006"/>
            <a:ext cx="4143582" cy="4756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Сниффингу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нет» - 22.01.2022 г.</a:t>
            </a:r>
            <a:endParaRPr lang="ru-RU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AutoShape 2" descr="ADpxbAUl8T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20804"/>
            <a:ext cx="1818165" cy="24242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18380" y="848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«Блокадный хлеб»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27.01.2022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/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22" y="1314097"/>
            <a:ext cx="1777354" cy="23309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2" y="1373628"/>
            <a:ext cx="2187718" cy="16121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1151" y="3840316"/>
            <a:ext cx="414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«Снежный десант»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22.01.2022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85861" y="3825158"/>
            <a:ext cx="416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«Крещенская вода»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21.01.2022 </a:t>
            </a:r>
            <a:r>
              <a:rPr lang="ru-RU" dirty="0"/>
              <a:t>г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6" y="4130921"/>
            <a:ext cx="2680649" cy="20104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53468"/>
            <a:ext cx="1772792" cy="2363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82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03648" y="140269"/>
            <a:ext cx="6402468" cy="5524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8378" y="856006"/>
            <a:ext cx="4143582" cy="47560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«Вам любимые» - 6.03.2022 г.</a:t>
            </a:r>
          </a:p>
          <a:p>
            <a:endParaRPr lang="ru-RU" dirty="0"/>
          </a:p>
        </p:txBody>
      </p:sp>
      <p:sp>
        <p:nvSpPr>
          <p:cNvPr id="2" name="AutoShape 2" descr="ADpxbAUl8T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06655" y="848496"/>
            <a:ext cx="478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«Календарь обратного отсчета»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30.03.2022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/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151" y="3840316"/>
            <a:ext cx="4329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«Зарядка для жизни»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25.08.2022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85861" y="3825158"/>
            <a:ext cx="3527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«Георгиевская ленточка»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27.04.2022- 9.05.22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41" y="1217828"/>
            <a:ext cx="1692951" cy="2262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39" y="1471489"/>
            <a:ext cx="1360122" cy="1813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65" y="4204178"/>
            <a:ext cx="1812807" cy="2417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44" y="4471489"/>
            <a:ext cx="1491095" cy="19881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64" y="4471489"/>
            <a:ext cx="2509940" cy="1882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5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03648" y="140269"/>
            <a:ext cx="6402468" cy="5524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8378" y="856006"/>
            <a:ext cx="4143582" cy="4756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«Сад памяти» - май- июнь 2022 г.</a:t>
            </a:r>
          </a:p>
          <a:p>
            <a:endParaRPr lang="ru-RU" dirty="0"/>
          </a:p>
        </p:txBody>
      </p:sp>
      <p:sp>
        <p:nvSpPr>
          <p:cNvPr id="2" name="AutoShape 2" descr="ADpxbAUl8T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06655" y="848496"/>
            <a:ext cx="4783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защиты детей»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1.06.2022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/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151" y="3840316"/>
            <a:ext cx="3418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12.06.2022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85861" y="3825158"/>
            <a:ext cx="3752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ребенка в школу 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19.07.2022- 31.08.22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57" y="1189217"/>
            <a:ext cx="1577624" cy="21034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32756"/>
            <a:ext cx="1651409" cy="206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8" y="4154538"/>
            <a:ext cx="1699281" cy="24502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38" y="4458200"/>
            <a:ext cx="1789883" cy="2386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88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03648" y="140269"/>
            <a:ext cx="6402468" cy="5524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ADpxbAUl8T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841" y="6010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«Обелиск»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2023г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601049"/>
            <a:ext cx="3958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«День без табака»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2023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0330" y="3307958"/>
            <a:ext cx="3840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«Бабушки и дедушки онлайн»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май 2023 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23331" y="3545845"/>
            <a:ext cx="3996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странный родной» -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16.03.2023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/>
              <a:t>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9" y="970381"/>
            <a:ext cx="1973525" cy="13645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49" y="907499"/>
            <a:ext cx="2982858" cy="21625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1" y="4077072"/>
            <a:ext cx="1987376" cy="26596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85" y="4192176"/>
            <a:ext cx="1023169" cy="22168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05" y="964111"/>
            <a:ext cx="1763687" cy="1317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72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03648" y="140269"/>
            <a:ext cx="6402468" cy="5524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ADpxbAUl8T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841" y="6010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«Блокадный хлеб»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27.01.2023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23649"/>
            <a:ext cx="1592111" cy="2122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6" y="601049"/>
            <a:ext cx="453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«Зарядка для жизни»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апрель.2023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23649"/>
            <a:ext cx="1650347" cy="20571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0330" y="3307958"/>
            <a:ext cx="5353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«Георгиевская ленточка»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май 2023 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23331" y="3545845"/>
            <a:ext cx="382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«Вам любимые»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6.03.2023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8" y="3623883"/>
            <a:ext cx="1656184" cy="24110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47873"/>
            <a:ext cx="3489284" cy="16083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72572"/>
            <a:ext cx="1725655" cy="23008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50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3780264</TotalTime>
  <Words>356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Отдел по физической культуре, спорту, туризму, молодежной политике  </vt:lpstr>
      <vt:lpstr>Сотрудники Отдела </vt:lpstr>
      <vt:lpstr>Слайд 3</vt:lpstr>
      <vt:lpstr>Участие волонтеров в разных мероприятиях:</vt:lpstr>
      <vt:lpstr>2022 г.</vt:lpstr>
      <vt:lpstr>2022 г.</vt:lpstr>
      <vt:lpstr>2022 г.</vt:lpstr>
      <vt:lpstr>2023 г.</vt:lpstr>
      <vt:lpstr>2023 г.</vt:lpstr>
      <vt:lpstr>Слайд 10</vt:lpstr>
      <vt:lpstr>Слайд 11</vt:lpstr>
      <vt:lpstr>Слайд 12</vt:lpstr>
      <vt:lpstr>Слайд 13</vt:lpstr>
      <vt:lpstr>27.11.2023  Волонтёры села Беляевка, помогают на выставке "Мамы Героев", которая открылась в районном Доме культуры в преддверии Дня матери.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ILMIRA</cp:lastModifiedBy>
  <cp:revision>113</cp:revision>
  <dcterms:created xsi:type="dcterms:W3CDTF">2005-12-31T21:39:03Z</dcterms:created>
  <dcterms:modified xsi:type="dcterms:W3CDTF">2023-12-18T09:59:46Z</dcterms:modified>
</cp:coreProperties>
</file>