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13B-69D4-47E9-8064-A42250B191C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0767-0930-4B23-A2A6-D6896D6FC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7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13B-69D4-47E9-8064-A42250B191C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0767-0930-4B23-A2A6-D6896D6FC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898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13B-69D4-47E9-8064-A42250B191C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0767-0930-4B23-A2A6-D6896D6FC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3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13B-69D4-47E9-8064-A42250B191C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0767-0930-4B23-A2A6-D6896D6FC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8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13B-69D4-47E9-8064-A42250B191C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0767-0930-4B23-A2A6-D6896D6FC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5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13B-69D4-47E9-8064-A42250B191C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0767-0930-4B23-A2A6-D6896D6FC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3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13B-69D4-47E9-8064-A42250B191C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0767-0930-4B23-A2A6-D6896D6FC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08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13B-69D4-47E9-8064-A42250B191C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0767-0930-4B23-A2A6-D6896D6FC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7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13B-69D4-47E9-8064-A42250B191C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0767-0930-4B23-A2A6-D6896D6FC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1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13B-69D4-47E9-8064-A42250B191C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0767-0930-4B23-A2A6-D6896D6FC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5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413B-69D4-47E9-8064-A42250B191C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C0767-0930-4B23-A2A6-D6896D6FC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65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413B-69D4-47E9-8064-A42250B191C1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C0767-0930-4B23-A2A6-D6896D6FC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95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1999" cy="6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2"/>
            <a:ext cx="12192000" cy="6863761"/>
          </a:xfrm>
        </p:spPr>
      </p:pic>
    </p:spTree>
    <p:extLst>
      <p:ext uri="{BB962C8B-B14F-4D97-AF65-F5344CB8AC3E}">
        <p14:creationId xmlns:p14="http://schemas.microsoft.com/office/powerpoint/2010/main" val="1398654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524" cy="6858000"/>
          </a:xfrm>
        </p:spPr>
      </p:pic>
    </p:spTree>
    <p:extLst>
      <p:ext uri="{BB962C8B-B14F-4D97-AF65-F5344CB8AC3E}">
        <p14:creationId xmlns:p14="http://schemas.microsoft.com/office/powerpoint/2010/main" val="199773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39856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2647"/>
          </a:xfrm>
        </p:spPr>
      </p:pic>
    </p:spTree>
    <p:extLst>
      <p:ext uri="{BB962C8B-B14F-4D97-AF65-F5344CB8AC3E}">
        <p14:creationId xmlns:p14="http://schemas.microsoft.com/office/powerpoint/2010/main" val="175094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524" cy="6858000"/>
          </a:xfrm>
        </p:spPr>
      </p:pic>
    </p:spTree>
    <p:extLst>
      <p:ext uri="{BB962C8B-B14F-4D97-AF65-F5344CB8AC3E}">
        <p14:creationId xmlns:p14="http://schemas.microsoft.com/office/powerpoint/2010/main" val="130488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2647"/>
          </a:xfrm>
        </p:spPr>
      </p:pic>
    </p:spTree>
    <p:extLst>
      <p:ext uri="{BB962C8B-B14F-4D97-AF65-F5344CB8AC3E}">
        <p14:creationId xmlns:p14="http://schemas.microsoft.com/office/powerpoint/2010/main" val="174762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524" cy="6858000"/>
          </a:xfrm>
        </p:spPr>
      </p:pic>
    </p:spTree>
    <p:extLst>
      <p:ext uri="{BB962C8B-B14F-4D97-AF65-F5344CB8AC3E}">
        <p14:creationId xmlns:p14="http://schemas.microsoft.com/office/powerpoint/2010/main" val="36179714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Diag1</dc:creator>
  <cp:lastModifiedBy>Diag1</cp:lastModifiedBy>
  <cp:revision>2</cp:revision>
  <dcterms:created xsi:type="dcterms:W3CDTF">2024-08-28T11:08:59Z</dcterms:created>
  <dcterms:modified xsi:type="dcterms:W3CDTF">2024-08-28T11:18:41Z</dcterms:modified>
</cp:coreProperties>
</file>