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6" r:id="rId4"/>
    <p:sldId id="270" r:id="rId5"/>
    <p:sldId id="267" r:id="rId6"/>
    <p:sldId id="27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88024" y="379685"/>
            <a:ext cx="39604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Проект </a:t>
            </a:r>
            <a:r>
              <a:rPr lang="ru-RU" sz="2400" b="1" dirty="0">
                <a:latin typeface="Bookman Old Style" pitchFamily="18" charset="0"/>
              </a:rPr>
              <a:t>«Удивительные дети</a:t>
            </a:r>
            <a:r>
              <a:rPr lang="ru-RU" sz="2400" b="1" dirty="0" smtClean="0">
                <a:latin typeface="Bookman Old Style" pitchFamily="18" charset="0"/>
              </a:rPr>
              <a:t>»</a:t>
            </a:r>
          </a:p>
          <a:p>
            <a:endParaRPr lang="ru-RU" sz="2400" b="1" dirty="0">
              <a:latin typeface="Bookman Old Style" pitchFamily="18" charset="0"/>
            </a:endParaRPr>
          </a:p>
          <a:p>
            <a:pPr algn="r"/>
            <a:r>
              <a:rPr lang="ru-RU" sz="2400" b="1" dirty="0" smtClean="0">
                <a:latin typeface="Bookman Old Style" pitchFamily="18" charset="0"/>
              </a:rPr>
              <a:t> </a:t>
            </a:r>
            <a:r>
              <a:rPr lang="ru-RU" sz="2400" b="1" dirty="0">
                <a:latin typeface="Bookman Old Style" pitchFamily="18" charset="0"/>
              </a:rPr>
              <a:t>- цикл прямых эфиров в социальной сети </a:t>
            </a:r>
            <a:r>
              <a:rPr lang="ru-RU" sz="2400" b="1" dirty="0" err="1">
                <a:latin typeface="Bookman Old Style" pitchFamily="18" charset="0"/>
              </a:rPr>
              <a:t>Instagram</a:t>
            </a:r>
            <a:r>
              <a:rPr lang="ru-RU" sz="2400" b="1" dirty="0">
                <a:latin typeface="Bookman Old Style" pitchFamily="18" charset="0"/>
              </a:rPr>
              <a:t> с талантливыми детьми из разных регионов нашей </a:t>
            </a:r>
            <a:r>
              <a:rPr lang="ru-RU" sz="2400" b="1" dirty="0" smtClean="0">
                <a:latin typeface="Bookman Old Style" pitchFamily="18" charset="0"/>
              </a:rPr>
              <a:t>страны</a:t>
            </a:r>
            <a:endParaRPr lang="ru-RU" sz="2400" b="1" dirty="0">
              <a:latin typeface="Bookman Old Style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3968" y="5877272"/>
            <a:ext cx="471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u="sng" dirty="0" smtClean="0">
                <a:latin typeface="Bookman Old Style" pitchFamily="18" charset="0"/>
              </a:rPr>
              <a:t>   Автор – Карен </a:t>
            </a:r>
            <a:r>
              <a:rPr lang="ru-RU" sz="2400" b="1" u="sng" dirty="0" err="1" smtClean="0">
                <a:latin typeface="Bookman Old Style" pitchFamily="18" charset="0"/>
              </a:rPr>
              <a:t>Каракьян</a:t>
            </a:r>
            <a:r>
              <a:rPr lang="ru-RU" sz="2400" b="1" u="sng" dirty="0" smtClean="0">
                <a:latin typeface="Bookman Old Style" pitchFamily="18" charset="0"/>
              </a:rPr>
              <a:t> </a:t>
            </a:r>
            <a:endParaRPr lang="ru-RU" sz="2400" b="1" u="sng" dirty="0">
              <a:latin typeface="Bookman Old Style" pitchFamily="18" charset="0"/>
            </a:endParaRPr>
          </a:p>
        </p:txBody>
      </p:sp>
      <p:pic>
        <p:nvPicPr>
          <p:cNvPr id="1026" name="Picture 2" descr="C:\Users\krn\Desktop\Волонтёры Культуры\лого\0001-66884711_20210420_130032_00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" y="-21532"/>
            <a:ext cx="3869476" cy="687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68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60032" y="379685"/>
            <a:ext cx="42839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Проект </a:t>
            </a:r>
          </a:p>
          <a:p>
            <a:r>
              <a:rPr lang="ru-RU" sz="2400" b="1" dirty="0" smtClean="0">
                <a:latin typeface="Bookman Old Style" pitchFamily="18" charset="0"/>
              </a:rPr>
              <a:t>«</a:t>
            </a:r>
            <a:r>
              <a:rPr lang="ru-RU" sz="2400" b="1" dirty="0">
                <a:latin typeface="Bookman Old Style" pitchFamily="18" charset="0"/>
              </a:rPr>
              <a:t>Удивительные дети</a:t>
            </a:r>
            <a:r>
              <a:rPr lang="ru-RU" sz="2400" b="1" dirty="0" smtClean="0">
                <a:latin typeface="Bookman Old Style" pitchFamily="18" charset="0"/>
              </a:rPr>
              <a:t>»</a:t>
            </a:r>
          </a:p>
          <a:p>
            <a:endParaRPr lang="ru-RU" sz="2400" b="1" dirty="0" smtClean="0">
              <a:latin typeface="Bookman Old Style" pitchFamily="18" charset="0"/>
            </a:endParaRPr>
          </a:p>
          <a:p>
            <a:pPr algn="r"/>
            <a:r>
              <a:rPr lang="ru-RU" sz="2400" b="1" dirty="0" smtClean="0">
                <a:latin typeface="Bookman Old Style" pitchFamily="18" charset="0"/>
              </a:rPr>
              <a:t>Был запущен </a:t>
            </a:r>
            <a:r>
              <a:rPr lang="ru-RU" sz="2400" b="1" dirty="0">
                <a:latin typeface="Bookman Old Style" pitchFamily="18" charset="0"/>
              </a:rPr>
              <a:t>25 апреля 2020 </a:t>
            </a:r>
            <a:r>
              <a:rPr lang="ru-RU" sz="2400" b="1" dirty="0" smtClean="0">
                <a:latin typeface="Bookman Old Style" pitchFamily="18" charset="0"/>
              </a:rPr>
              <a:t>года на </a:t>
            </a:r>
            <a:r>
              <a:rPr lang="ru-RU" sz="2400" b="1" dirty="0" err="1">
                <a:latin typeface="Bookman Old Style" pitchFamily="18" charset="0"/>
              </a:rPr>
              <a:t>Instagram</a:t>
            </a:r>
            <a:r>
              <a:rPr lang="ru-RU" sz="2400" b="1" dirty="0">
                <a:latin typeface="Bookman Old Style" pitchFamily="18" charset="0"/>
              </a:rPr>
              <a:t> </a:t>
            </a:r>
            <a:r>
              <a:rPr lang="ru-RU" sz="2400" b="1" dirty="0" smtClean="0">
                <a:latin typeface="Bookman Old Style" pitchFamily="18" charset="0"/>
              </a:rPr>
              <a:t>аккаунте Центра культуры города Краснодара </a:t>
            </a:r>
            <a:endParaRPr lang="ru-RU" sz="2400" b="1" dirty="0">
              <a:latin typeface="Bookman Old Style" pitchFamily="18" charset="0"/>
            </a:endParaRPr>
          </a:p>
        </p:txBody>
      </p:sp>
      <p:pic>
        <p:nvPicPr>
          <p:cNvPr id="3074" name="Picture 2" descr="C:\Users\krn\Desktop\удивительные дети\IMG-20200424-WA001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73" b="26848"/>
          <a:stretch/>
        </p:blipFill>
        <p:spPr bwMode="auto">
          <a:xfrm>
            <a:off x="4716016" y="3927994"/>
            <a:ext cx="4320480" cy="282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krn\Desktop\Волонтёры Культуры\лого\0001-66884711_20210420_130032_0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" y="-21532"/>
            <a:ext cx="3869476" cy="687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59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krn\Desktop\Волонтёры Культуры\лого\0001-66884711_20210420_130032_00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" y="-21532"/>
            <a:ext cx="3869476" cy="687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88024" y="379685"/>
            <a:ext cx="39604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Проект </a:t>
            </a:r>
            <a:r>
              <a:rPr lang="ru-RU" sz="2400" b="1" dirty="0">
                <a:latin typeface="Bookman Old Style" pitchFamily="18" charset="0"/>
              </a:rPr>
              <a:t>«Удивительные дети</a:t>
            </a:r>
            <a:r>
              <a:rPr lang="ru-RU" sz="2400" b="1" dirty="0" smtClean="0">
                <a:latin typeface="Bookman Old Style" pitchFamily="18" charset="0"/>
              </a:rPr>
              <a:t>»</a:t>
            </a:r>
          </a:p>
          <a:p>
            <a:r>
              <a:rPr lang="ru-RU" sz="2000" dirty="0" smtClean="0">
                <a:latin typeface="Bookman Old Style" pitchFamily="18" charset="0"/>
              </a:rPr>
              <a:t>направлен на </a:t>
            </a:r>
            <a:r>
              <a:rPr lang="ru-RU" sz="2000" dirty="0">
                <a:latin typeface="Bookman Old Style" pitchFamily="18" charset="0"/>
              </a:rPr>
              <a:t>знакомство с творческими способностями участников и их уникальной культурой. </a:t>
            </a:r>
          </a:p>
        </p:txBody>
      </p:sp>
      <p:pic>
        <p:nvPicPr>
          <p:cNvPr id="2050" name="Picture 2" descr="C:\Users\krn\Desktop\удивительные дети\Screenshot_20200528_130042_com.instagram.android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91"/>
          <a:stretch/>
        </p:blipFill>
        <p:spPr bwMode="auto">
          <a:xfrm>
            <a:off x="7815309" y="2132856"/>
            <a:ext cx="1365203" cy="2831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krn\Desktop\удивительные дети\Screenshot_20200604_170540_com.instagram.android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5"/>
          <a:stretch/>
        </p:blipFill>
        <p:spPr bwMode="auto">
          <a:xfrm>
            <a:off x="6300192" y="3719001"/>
            <a:ext cx="1515117" cy="3166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krn\Desktop\удивительные дети\Screenshot_20200721_165419_com.instagram.android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3"/>
          <a:stretch/>
        </p:blipFill>
        <p:spPr bwMode="auto">
          <a:xfrm>
            <a:off x="5004048" y="2462224"/>
            <a:ext cx="1314111" cy="2713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krn\Desktop\удивительные дети\Screenshot_20200518_005116_com.huawei.himovie.overseas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50" b="4870"/>
          <a:stretch/>
        </p:blipFill>
        <p:spPr bwMode="auto">
          <a:xfrm>
            <a:off x="3597290" y="4089736"/>
            <a:ext cx="1424486" cy="2795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59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88024" y="379685"/>
            <a:ext cx="39604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Проект </a:t>
            </a:r>
            <a:r>
              <a:rPr lang="ru-RU" sz="2400" b="1" dirty="0">
                <a:latin typeface="Bookman Old Style" pitchFamily="18" charset="0"/>
              </a:rPr>
              <a:t>«Удивительные дети</a:t>
            </a:r>
            <a:r>
              <a:rPr lang="ru-RU" sz="2400" b="1" dirty="0" smtClean="0">
                <a:latin typeface="Bookman Old Style" pitchFamily="18" charset="0"/>
              </a:rPr>
              <a:t>»</a:t>
            </a:r>
          </a:p>
          <a:p>
            <a:pPr algn="r"/>
            <a:r>
              <a:rPr lang="ru-RU" sz="2400" b="1" dirty="0" smtClean="0">
                <a:latin typeface="Bookman Old Style" pitchFamily="18" charset="0"/>
              </a:rPr>
              <a:t>- это возможность преодолеть свои страхи и научиться адаптироваться в режиме реального времени  </a:t>
            </a:r>
          </a:p>
        </p:txBody>
      </p:sp>
      <p:pic>
        <p:nvPicPr>
          <p:cNvPr id="8" name="Picture 2" descr="C:\Users\krn\Desktop\удивительные дети\IMG_20200427_020816_85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467274"/>
            <a:ext cx="3207099" cy="3207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krn\Desktop\Волонтёры Культуры\лого\0001-66884711_20210420_130032_00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" y="-21532"/>
            <a:ext cx="3869476" cy="687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59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96544" y="34597"/>
            <a:ext cx="4283968" cy="67787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Проект </a:t>
            </a:r>
            <a:r>
              <a:rPr lang="ru-RU" sz="2400" b="1" dirty="0">
                <a:latin typeface="Bookman Old Style" pitchFamily="18" charset="0"/>
              </a:rPr>
              <a:t>«Удивительные дети</a:t>
            </a:r>
            <a:r>
              <a:rPr lang="ru-RU" sz="2400" b="1" dirty="0" smtClean="0">
                <a:latin typeface="Bookman Old Style" pitchFamily="18" charset="0"/>
              </a:rPr>
              <a:t>»</a:t>
            </a:r>
          </a:p>
          <a:p>
            <a:endParaRPr lang="ru-RU" sz="1050" b="1" dirty="0">
              <a:latin typeface="Bookman Old Style" pitchFamily="18" charset="0"/>
            </a:endParaRPr>
          </a:p>
          <a:p>
            <a:pPr algn="r"/>
            <a:r>
              <a:rPr lang="ru-RU" sz="2200" b="1" dirty="0" smtClean="0">
                <a:latin typeface="Bookman Old Style" pitchFamily="18" charset="0"/>
              </a:rPr>
              <a:t> </a:t>
            </a:r>
            <a:r>
              <a:rPr lang="ru-RU" sz="2200" b="1" dirty="0">
                <a:latin typeface="Bookman Old Style" pitchFamily="18" charset="0"/>
              </a:rPr>
              <a:t>- </a:t>
            </a:r>
            <a:r>
              <a:rPr lang="ru-RU" sz="2200" b="1" dirty="0" smtClean="0">
                <a:latin typeface="Bookman Old Style" pitchFamily="18" charset="0"/>
              </a:rPr>
              <a:t>24 </a:t>
            </a:r>
            <a:r>
              <a:rPr lang="ru-RU" sz="2200" b="1" dirty="0" smtClean="0">
                <a:latin typeface="Bookman Old Style" pitchFamily="18" charset="0"/>
              </a:rPr>
              <a:t>прямых </a:t>
            </a:r>
            <a:r>
              <a:rPr lang="ru-RU" sz="2200" b="1" dirty="0" smtClean="0">
                <a:latin typeface="Bookman Old Style" pitchFamily="18" charset="0"/>
              </a:rPr>
              <a:t>эфира, включая:</a:t>
            </a:r>
          </a:p>
          <a:p>
            <a:pPr algn="r"/>
            <a:endParaRPr lang="ru-RU" sz="2200" b="1" dirty="0" smtClean="0">
              <a:latin typeface="Bookman Old Style" pitchFamily="18" charset="0"/>
            </a:endParaRPr>
          </a:p>
          <a:p>
            <a:pPr algn="r"/>
            <a:r>
              <a:rPr lang="ru-RU" sz="2200" b="1" dirty="0" smtClean="0">
                <a:latin typeface="Bookman Old Style" pitchFamily="18" charset="0"/>
              </a:rPr>
              <a:t>2 эфира с ДШИ Адыгеи</a:t>
            </a:r>
            <a:endParaRPr lang="ru-RU" sz="2200" b="1" dirty="0">
              <a:latin typeface="Bookman Old Style" pitchFamily="18" charset="0"/>
            </a:endParaRPr>
          </a:p>
          <a:p>
            <a:pPr algn="r"/>
            <a:r>
              <a:rPr lang="ru-RU" sz="2200" b="1" dirty="0">
                <a:latin typeface="Bookman Old Style" pitchFamily="18" charset="0"/>
              </a:rPr>
              <a:t>2</a:t>
            </a:r>
            <a:r>
              <a:rPr lang="ru-RU" sz="2200" b="1" dirty="0" smtClean="0">
                <a:latin typeface="Bookman Old Style" pitchFamily="18" charset="0"/>
              </a:rPr>
              <a:t> </a:t>
            </a:r>
            <a:r>
              <a:rPr lang="ru-RU" sz="2200" b="1" dirty="0" err="1" smtClean="0">
                <a:latin typeface="Bookman Old Style" pitchFamily="18" charset="0"/>
              </a:rPr>
              <a:t>спецвыпуска</a:t>
            </a:r>
            <a:r>
              <a:rPr lang="ru-RU" sz="2200" b="1" dirty="0" smtClean="0">
                <a:latin typeface="Bookman Old Style" pitchFamily="18" charset="0"/>
              </a:rPr>
              <a:t>: </a:t>
            </a:r>
          </a:p>
          <a:p>
            <a:pPr algn="r"/>
            <a:r>
              <a:rPr lang="ru-RU" sz="2200" b="1" dirty="0" smtClean="0">
                <a:latin typeface="Bookman Old Style" pitchFamily="18" charset="0"/>
              </a:rPr>
              <a:t>День России и </a:t>
            </a:r>
            <a:r>
              <a:rPr lang="ru-RU" sz="2200" b="1" dirty="0" smtClean="0">
                <a:latin typeface="Bookman Old Style" pitchFamily="18" charset="0"/>
              </a:rPr>
              <a:t>Финал </a:t>
            </a:r>
            <a:endParaRPr lang="ru-RU" sz="2200" b="1" dirty="0">
              <a:latin typeface="Bookman Old Style" pitchFamily="18" charset="0"/>
            </a:endParaRPr>
          </a:p>
          <a:p>
            <a:pPr marL="342900" indent="-342900" algn="r">
              <a:buFontTx/>
              <a:buChar char="-"/>
            </a:pPr>
            <a:r>
              <a:rPr lang="ru-RU" sz="2200" b="1" dirty="0" smtClean="0">
                <a:latin typeface="Bookman Old Style" pitchFamily="18" charset="0"/>
              </a:rPr>
              <a:t>6 прямых эфиров </a:t>
            </a:r>
            <a:r>
              <a:rPr lang="ru-RU" sz="2200" b="1" dirty="0">
                <a:latin typeface="Bookman Old Style" pitchFamily="18" charset="0"/>
              </a:rPr>
              <a:t>с другими </a:t>
            </a:r>
            <a:r>
              <a:rPr lang="ru-RU" sz="2200" b="1" dirty="0" smtClean="0">
                <a:latin typeface="Bookman Old Style" pitchFamily="18" charset="0"/>
              </a:rPr>
              <a:t>регионами (Забайкальский край, Адыгея, Крым, Карачаево-Черкессия, Калмыкия, Чеченская Республика</a:t>
            </a:r>
            <a:r>
              <a:rPr lang="ru-RU" sz="2200" b="1" dirty="0" smtClean="0">
                <a:latin typeface="Bookman Old Style" pitchFamily="18" charset="0"/>
              </a:rPr>
              <a:t>)</a:t>
            </a:r>
            <a:endParaRPr lang="ru-RU" sz="2200" b="1" dirty="0">
              <a:latin typeface="Bookman Old Style" pitchFamily="18" charset="0"/>
            </a:endParaRPr>
          </a:p>
          <a:p>
            <a:pPr algn="r"/>
            <a:r>
              <a:rPr lang="ru-RU" sz="2200" b="1" dirty="0" smtClean="0">
                <a:latin typeface="Bookman Old Style" pitchFamily="18" charset="0"/>
              </a:rPr>
              <a:t>- 2 прямых </a:t>
            </a:r>
            <a:r>
              <a:rPr lang="ru-RU" sz="2200" b="1" dirty="0">
                <a:latin typeface="Bookman Old Style" pitchFamily="18" charset="0"/>
              </a:rPr>
              <a:t>эфира с другими </a:t>
            </a:r>
            <a:r>
              <a:rPr lang="ru-RU" sz="2200" b="1" dirty="0" smtClean="0">
                <a:latin typeface="Bookman Old Style" pitchFamily="18" charset="0"/>
              </a:rPr>
              <a:t>странами (Армения и Абхазия)</a:t>
            </a:r>
            <a:endParaRPr lang="ru-RU" sz="2200" b="1" dirty="0">
              <a:latin typeface="Bookman Old Style" pitchFamily="18" charset="0"/>
            </a:endParaRPr>
          </a:p>
          <a:p>
            <a:pPr algn="r"/>
            <a:endParaRPr lang="ru-RU" sz="2400" b="1" dirty="0">
              <a:latin typeface="Bookman Old Style" pitchFamily="18" charset="0"/>
            </a:endParaRPr>
          </a:p>
        </p:txBody>
      </p:sp>
      <p:pic>
        <p:nvPicPr>
          <p:cNvPr id="6" name="Picture 2" descr="C:\Users\krn\Desktop\Волонтёры Культуры\лого\0001-66884711_20210420_130032_00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" y="-21532"/>
            <a:ext cx="3869476" cy="687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59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60032" y="379685"/>
            <a:ext cx="42839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Bookman Old Style" pitchFamily="18" charset="0"/>
              </a:rPr>
              <a:t>Проект </a:t>
            </a:r>
            <a:r>
              <a:rPr lang="ru-RU" sz="2400" b="1" dirty="0">
                <a:latin typeface="Bookman Old Style" pitchFamily="18" charset="0"/>
              </a:rPr>
              <a:t>«Удивительные </a:t>
            </a:r>
            <a:r>
              <a:rPr lang="ru-RU" sz="2400" b="1" dirty="0" smtClean="0">
                <a:latin typeface="Bookman Old Style" pitchFamily="18" charset="0"/>
              </a:rPr>
              <a:t>дети» сегодня…</a:t>
            </a:r>
          </a:p>
          <a:p>
            <a:pPr algn="r"/>
            <a:endParaRPr lang="ru-RU" sz="2400" b="1" dirty="0" smtClean="0">
              <a:latin typeface="Bookman Old Style" pitchFamily="18" charset="0"/>
            </a:endParaRPr>
          </a:p>
          <a:p>
            <a:pPr algn="r"/>
            <a:endParaRPr lang="ru-RU" sz="2400" b="1" dirty="0" smtClean="0">
              <a:latin typeface="Bookman Old Style" pitchFamily="18" charset="0"/>
            </a:endParaRPr>
          </a:p>
          <a:p>
            <a:pPr algn="r"/>
            <a:r>
              <a:rPr lang="ru-RU" sz="2400" b="1" dirty="0" smtClean="0">
                <a:latin typeface="Bookman Old Style" pitchFamily="18" charset="0"/>
              </a:rPr>
              <a:t>ВОЛОНТЕРЫ </a:t>
            </a:r>
          </a:p>
          <a:p>
            <a:pPr algn="r"/>
            <a:r>
              <a:rPr lang="ru-RU" sz="2400" b="1" dirty="0" smtClean="0">
                <a:latin typeface="Bookman Old Style" pitchFamily="18" charset="0"/>
              </a:rPr>
              <a:t>КУЛЬТУРЫ </a:t>
            </a:r>
          </a:p>
          <a:p>
            <a:pPr algn="r"/>
            <a:r>
              <a:rPr lang="en-US" sz="2400" b="1" dirty="0" smtClean="0">
                <a:latin typeface="Bookman Old Style" pitchFamily="18" charset="0"/>
              </a:rPr>
              <a:t>&amp;</a:t>
            </a:r>
            <a:r>
              <a:rPr lang="ru-RU" sz="2400" b="1" dirty="0" smtClean="0">
                <a:latin typeface="Bookman Old Style" pitchFamily="18" charset="0"/>
              </a:rPr>
              <a:t> ДШИ</a:t>
            </a:r>
          </a:p>
          <a:p>
            <a:pPr algn="r"/>
            <a:r>
              <a:rPr lang="ru-RU" sz="2400" b="1" dirty="0" smtClean="0">
                <a:latin typeface="Bookman Old Style" pitchFamily="18" charset="0"/>
              </a:rPr>
              <a:t>Республики Адыгея</a:t>
            </a:r>
          </a:p>
          <a:p>
            <a:pPr algn="r"/>
            <a:endParaRPr lang="ru-RU" sz="2400" b="1" dirty="0">
              <a:latin typeface="Bookman Old Style" pitchFamily="18" charset="0"/>
            </a:endParaRPr>
          </a:p>
          <a:p>
            <a:pPr algn="r"/>
            <a:endParaRPr lang="ru-RU" sz="2400" b="1" dirty="0" smtClean="0">
              <a:latin typeface="Bookman Old Style" pitchFamily="18" charset="0"/>
            </a:endParaRPr>
          </a:p>
          <a:p>
            <a:pPr algn="r"/>
            <a:endParaRPr lang="ru-RU" sz="2400" b="1" dirty="0">
              <a:latin typeface="Bookman Old Style" pitchFamily="18" charset="0"/>
            </a:endParaRPr>
          </a:p>
          <a:p>
            <a:pPr algn="r"/>
            <a:endParaRPr lang="ru-RU" sz="2400" b="1" dirty="0" smtClean="0">
              <a:latin typeface="Bookman Old Style" pitchFamily="18" charset="0"/>
            </a:endParaRPr>
          </a:p>
          <a:p>
            <a:pPr algn="r"/>
            <a:endParaRPr lang="en-US" sz="2400" b="1" dirty="0" smtClean="0">
              <a:latin typeface="Bookman Old Style" pitchFamily="18" charset="0"/>
            </a:endParaRPr>
          </a:p>
          <a:p>
            <a:pPr algn="r"/>
            <a:endParaRPr lang="en-US" sz="2400" b="1" dirty="0">
              <a:latin typeface="Bookman Old Style" pitchFamily="18" charset="0"/>
            </a:endParaRPr>
          </a:p>
          <a:p>
            <a:pPr algn="r"/>
            <a:r>
              <a:rPr lang="ru-RU" sz="2400" b="1" dirty="0" smtClean="0">
                <a:latin typeface="Bookman Old Style" pitchFamily="18" charset="0"/>
              </a:rPr>
              <a:t>Контакты:</a:t>
            </a:r>
          </a:p>
          <a:p>
            <a:pPr algn="r"/>
            <a:r>
              <a:rPr lang="ru-RU" sz="2400" b="1" dirty="0" smtClean="0">
                <a:latin typeface="Bookman Old Style" pitchFamily="18" charset="0"/>
              </a:rPr>
              <a:t>Карен </a:t>
            </a:r>
            <a:r>
              <a:rPr lang="ru-RU" sz="2400" b="1" dirty="0" err="1" smtClean="0">
                <a:latin typeface="Bookman Old Style" pitchFamily="18" charset="0"/>
              </a:rPr>
              <a:t>Каракьян</a:t>
            </a:r>
            <a:endParaRPr lang="ru-RU" sz="2400" b="1" dirty="0" smtClean="0">
              <a:latin typeface="Bookman Old Style" pitchFamily="18" charset="0"/>
            </a:endParaRPr>
          </a:p>
          <a:p>
            <a:pPr algn="r"/>
            <a:r>
              <a:rPr lang="en-US" sz="2400" b="1" dirty="0" smtClean="0">
                <a:latin typeface="Bookman Old Style" pitchFamily="18" charset="0"/>
              </a:rPr>
              <a:t>@</a:t>
            </a:r>
            <a:r>
              <a:rPr lang="en-US" sz="2400" b="1" smtClean="0">
                <a:latin typeface="Bookman Old Style" pitchFamily="18" charset="0"/>
              </a:rPr>
              <a:t>ok_gooday</a:t>
            </a:r>
            <a:endParaRPr lang="ru-RU" sz="2400" b="1" dirty="0" smtClean="0">
              <a:latin typeface="Bookman Old Style" pitchFamily="18" charset="0"/>
            </a:endParaRPr>
          </a:p>
          <a:p>
            <a:pPr algn="r"/>
            <a:endParaRPr lang="ru-RU" sz="2400" b="1" dirty="0">
              <a:latin typeface="Bookman Old Style" pitchFamily="18" charset="0"/>
            </a:endParaRPr>
          </a:p>
        </p:txBody>
      </p:sp>
      <p:pic>
        <p:nvPicPr>
          <p:cNvPr id="6" name="Picture 2" descr="C:\Users\krn\Desktop\Волонтёры Культуры\лого\0001-66884711_20210420_130032_00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" y="-21532"/>
            <a:ext cx="3869476" cy="687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41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157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krn</dc:creator>
  <cp:lastModifiedBy>krn</cp:lastModifiedBy>
  <cp:revision>13</cp:revision>
  <dcterms:created xsi:type="dcterms:W3CDTF">2021-03-02T10:33:19Z</dcterms:created>
  <dcterms:modified xsi:type="dcterms:W3CDTF">2021-07-02T11:57:55Z</dcterms:modified>
</cp:coreProperties>
</file>