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63" r:id="rId13"/>
  </p:sldMasterIdLst>
  <p:sldIdLst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497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slide" Target="slides/slide10.xml"></Relationship><Relationship Id="rId25" Type="http://schemas.openxmlformats.org/officeDocument/2006/relationships/slide" Target="slides/slide11.xml"></Relationship><Relationship Id="rId26" Type="http://schemas.openxmlformats.org/officeDocument/2006/relationships/viewProps" Target="viewProps.xml"></Relationship><Relationship Id="rId27" Type="http://schemas.openxmlformats.org/officeDocument/2006/relationships/presProps" Target="presProps.xml"></Relationship></Relationship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72259-6EC7-548D-D046-01E36C72E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EEF791-94AB-8695-5A33-1E0760A63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C91BB-FAAF-4D77-BE95-49FDEB16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85D25-F2F9-887C-6E59-41D24CDC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4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28ECF-6D4F-12E3-0E80-F6DD8C7B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6A075-4227-0263-EC00-6DACE0A7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43E202-930D-A12D-0DF1-E9E96C149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7A3A3-2351-21C1-2631-145C62DA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6C7C7-80F1-6F0E-8045-080CD264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23FD2F-2F07-9C29-6339-7AEDF5AC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5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965553-06EE-6B3F-8D20-6EE7F4204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DA88AC-23EF-7954-9739-99BF969C8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5AE5F-D302-2AA5-424E-77DE0DC8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6A04-65ED-4AF9-24E4-F1B9D4E3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3C256-DC8A-156E-DDD4-0C5EB262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8394E-1F6B-586D-A262-C939F00B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B3D0F-6639-04DD-4F20-471F3B3132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 b="0">
                <a:effectLst/>
              </a:rPr>
              <a:t> 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87DCB-31E4-EE22-2E65-054A96AD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48FFD-0A5D-BF99-9F53-2460BCAE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5EA59B-7FDE-CAB7-F45A-EEF6E85F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F271DF-BAF4-BEDB-6639-3699C4D3C79E}"/>
              </a:ext>
            </a:extLst>
          </p:cNvPr>
          <p:cNvSpPr txBox="1"/>
          <p:nvPr userDrawn="1"/>
        </p:nvSpPr>
        <p:spPr>
          <a:xfrm>
            <a:off x="3048693" y="3244334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122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3B834-E0CC-9923-15C2-54201192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F543C-3365-5CF2-595B-3DE629B67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51F8D-40DB-AA09-7BEA-106C5E2F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A84EB-F35A-E79C-0064-6B7CD2CF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C9DE4-DBF3-9FED-5DC3-D1269191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2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16253-FD96-738E-7C2B-DE3B46AC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D50CC-D1E2-6008-0492-349FA5587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83DA9-0C8E-A1BE-287C-1D90EB85B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9DAD04-F357-0F60-9AE3-AA201FA7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61164C-A52D-4A8A-6F2F-0A56467A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6D7B62-7DDB-1F43-8791-4F7F79B7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6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5C330-329E-3EEA-5D96-1B50E276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8C9293-32EE-18DF-E589-060E73848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05" y="1681480"/>
            <a:ext cx="5157470" cy="8235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2DF6CA-4266-588C-5695-8947BAAAE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95BA-B40D-312A-119A-1BFF3BB90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480"/>
            <a:ext cx="5183505" cy="8235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78A2AD-0DBD-1957-FCC7-5A40FE531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76786B-37D8-6B70-AD21-53253023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429EC8-15FA-DFD2-12BB-4B78263A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4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5620DA-1A67-B30C-947E-07C0D005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7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7FB2D-511A-375D-5634-A07FDB5E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E8E01E-8317-4F59-48DA-B5829E3D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BF8A3-5615-C8A2-38AE-744C8DB8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9A9574-E580-3091-A1EF-AF5D49C3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7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8CCCF-69CC-2E30-2A68-9BAFDF59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FF8178-B499-4775-9633-B15B0ADD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0E6752-6129-817B-A375-A0504D57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9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F293E-7C64-9941-470F-D27F40D0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61F185-06FD-9E91-E863-36437D9D3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E8692-C5B8-C4E0-69C8-25DB69DD2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003F1F-2362-70EF-80F7-7483E5F7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DE45D9-8C4C-F73C-6497-4FA74E73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DA3EB-B3CA-5ECF-B46D-2470B4F0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1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22701-DBAA-C90D-F31D-824CBEE5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7132B8-0A34-04DA-BABF-846F65AC6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FBCC7C-55A9-8CA1-0D2F-5F545FB1D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E9C3E9-A204-9246-F947-AA44B2D1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BD3973-412E-D308-2214-E28BB1F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2DDC0-EDA2-5FBF-7B2D-8B6F5DBF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13550"/>
      </p:ext>
    </p:extLst>
  </p:cSld>
  <p:clrMapOvr>
    <a:masterClrMapping/>
  </p:clrMapOvr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71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63712-203A-A372-0D72-36FAFD24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59FE8-490C-E2C6-FB7A-C566F721F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C333DC-FF1C-8383-38B3-0E63370CC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2F14-AE25-4C8F-AF56-19748382871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56D07-80A6-796F-A4F7-E9F6F02ED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E8BB-F260-8868-2678-4A4533AA5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B0C7-6E6A-4D6B-8BAD-EC3B3A7F5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7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.xml"></Relationship><Relationship Id="rId2" Type="http://schemas.openxmlformats.org/officeDocument/2006/relationships/image" Target="../media/fImage3736811424367.jpeg"></Relationship><Relationship Id="rId3" Type="http://schemas.openxmlformats.org/officeDocument/2006/relationships/image" Target="../media/fImage1952091443117.jpeg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.xml"></Relationship><Relationship Id="rId2" Type="http://schemas.openxmlformats.org/officeDocument/2006/relationships/image" Target="../media/fImage2615381483768.jpeg"></Relationship><Relationship Id="rId3" Type="http://schemas.openxmlformats.org/officeDocument/2006/relationships/image" Target="../media/fImage2637751502089.jpeg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.xml"></Relationship><Relationship Id="rId2" Type="http://schemas.openxmlformats.org/officeDocument/2006/relationships/image" Target="../media/fImage2789773209503.jpeg"></Relationship><Relationship Id="rId3" Type="http://schemas.openxmlformats.org/officeDocument/2006/relationships/image" Target="../media/fImage2713673248820.jpeg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.xml"></Relationship><Relationship Id="rId2" Type="http://schemas.openxmlformats.org/officeDocument/2006/relationships/image" Target="../media/fImage2896113302638.jpeg"></Relationship><Relationship Id="rId3" Type="http://schemas.openxmlformats.org/officeDocument/2006/relationships/image" Target="../media/fImage2796743345432.jpeg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.xml"></Relationship><Relationship Id="rId2" Type="http://schemas.openxmlformats.org/officeDocument/2006/relationships/image" Target="../media/fImage2122673406484.jpeg"></Relationship><Relationship Id="rId3" Type="http://schemas.openxmlformats.org/officeDocument/2006/relationships/image" Target="../media/fImage2166443449728.jpeg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image" Target="../media/fImage271270477237.jpeg"></Relationship><Relationship Id="rId2" Type="http://schemas.openxmlformats.org/officeDocument/2006/relationships/image" Target="../media/fImage278566497416.jpeg"></Relationship><Relationship Id="rId3" Type="http://schemas.openxmlformats.org/officeDocument/2006/relationships/slideLayout" Target="../slideLayouts/slideLayout5.xm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.xml"></Relationship><Relationship Id="rId2" Type="http://schemas.openxmlformats.org/officeDocument/2006/relationships/image" Target="../media/fImage1867591185246.jpeg"></Relationship><Relationship Id="rId3" Type="http://schemas.openxmlformats.org/officeDocument/2006/relationships/image" Target="../media/fImage1720661205227.jpeg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.xml"></Relationship><Relationship Id="rId2" Type="http://schemas.openxmlformats.org/officeDocument/2006/relationships/image" Target="../media/fImage7063721244732.jpeg"></Relationship><Relationship Id="rId3" Type="http://schemas.openxmlformats.org/officeDocument/2006/relationships/image" Target="../media/fImage1942471261522.jpeg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.xml"></Relationship><Relationship Id="rId2" Type="http://schemas.openxmlformats.org/officeDocument/2006/relationships/image" Target="../media/fImage2897421304392.jpeg"></Relationship><Relationship Id="rId3" Type="http://schemas.openxmlformats.org/officeDocument/2006/relationships/image" Target="../media/fImage2256231321138.jpeg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.xml"></Relationship><Relationship Id="rId2" Type="http://schemas.openxmlformats.org/officeDocument/2006/relationships/image" Target="../media/fImage2386791366971.jpe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ph type="ctrTitle"/>
          </p:nvPr>
        </p:nvSpPr>
        <p:spPr>
          <a:xfrm rot="0">
            <a:off x="1524000" y="1122680"/>
            <a:ext cx="9144635" cy="2388235"/>
          </a:xfrm>
          <a:prstGeom prst="rect"/>
        </p:spPr>
        <p:txBody>
          <a:bodyPr wrap="square" lIns="91440" tIns="45720" rIns="91440" bIns="45720" numCol="1" vert="horz" anchor="b">
            <a:normAutofit fontScale="90000" lnSpcReduction="0"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6000"/>
            </a:lvl1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/>
              <a:t>Волонтерская деятельность </a:t>
            </a:r>
            <a:r>
              <a:rPr lang="ru-RU"/>
              <a:t/>
            </a:r>
            <a:br>
              <a:rPr lang="ru-RU"/>
            </a:br>
            <a:r>
              <a:rPr lang="ru-RU"/>
              <a:t>в МОУ Речицкая СОШ </a:t>
            </a:r>
            <a:endParaRPr lang="ko-KR" altLang="en-US"/>
          </a:p>
        </p:txBody>
      </p:sp>
      <p:sp>
        <p:nvSpPr>
          <p:cNvPr id="3" name="Подзаголовок 2"/>
          <p:cNvSpPr txBox="1">
            <a:spLocks/>
          </p:cNvSpPr>
          <p:nvPr>
            <p:ph type="subTitle" idx="1"/>
          </p:nvPr>
        </p:nvSpPr>
        <p:spPr>
          <a:xfrm rot="0">
            <a:off x="1524000" y="3602355"/>
            <a:ext cx="9144635" cy="165608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/>
            </a:lvl1pPr>
            <a:lvl2pPr marL="457200" indent="0" algn="ctr" latinLnBrk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/>
            </a:lvl2pPr>
            <a:lvl3pPr marL="914400" indent="0" algn="ctr" latinLnBrk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/>
            </a:lvl3pPr>
            <a:lvl4pPr marL="1371600" indent="0" algn="ctr" latinLnBrk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/>
            </a:lvl4pPr>
            <a:lvl5pPr marL="1828800" indent="0" algn="ctr" latinLnBrk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/>
            </a:lvl5pPr>
            <a:lvl6pPr marL="2286000" indent="0" algn="ctr" latinLnBrk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/>
            </a:lvl6pPr>
            <a:lvl7pPr marL="2743200" indent="0" algn="ctr" latinLnBrk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/>
            </a:lvl7pPr>
            <a:lvl8pPr marL="3200400" indent="0" algn="ctr" latinLnBrk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/>
            </a:lvl8pPr>
            <a:lvl9pPr marL="3657600" indent="0" algn="ctr" latinLnBrk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/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/>
              <a:t>Добрые крышечки </a:t>
            </a:r>
            <a:endParaRPr lang="ko-KR" altLang="en-US"/>
          </a:p>
        </p:txBody>
      </p:sp>
      <p:pic>
        <p:nvPicPr>
          <p:cNvPr id="3" name="Объект 2" descr="/storage/emulated/0/Android/data/com.infraware.office.link/cache/.polaris_temp/fImage3736811424367.jpeg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38200" y="2058035"/>
            <a:ext cx="5182235" cy="3886834"/>
          </a:xfrm>
          <a:prstGeom prst="rect"/>
          <a:noFill/>
        </p:spPr>
      </p:pic>
      <p:pic>
        <p:nvPicPr>
          <p:cNvPr id="4" name="Объект 3" descr="/storage/emulated/0/Android/data/com.infraware.office.link/cache/.polaris_temp/fImage1952091443117.jpeg"/>
          <p:cNvPicPr>
            <a:picLocks noChangeAspect="1"/>
          </p:cNvPicPr>
          <p:nvPr>
            <p:ph type="obj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172200" y="2058035"/>
            <a:ext cx="5182235" cy="3886834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/>
              <a:t>Поздравление ветеранов и одиноких пенсионеров</a:t>
            </a:r>
            <a:endParaRPr lang="ko-KR" altLang="en-US"/>
          </a:p>
        </p:txBody>
      </p:sp>
      <p:pic>
        <p:nvPicPr>
          <p:cNvPr id="3" name="Объект 2" descr="/storage/emulated/0/Android/data/com.infraware.office.link/cache/.polaris_temp/fImage2615381483768.jpeg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38200" y="2051685"/>
            <a:ext cx="5182235" cy="3899535"/>
          </a:xfrm>
          <a:prstGeom prst="rect"/>
          <a:noFill/>
        </p:spPr>
      </p:pic>
      <p:pic>
        <p:nvPicPr>
          <p:cNvPr id="4" name="Объект 3" descr="/storage/emulated/0/Android/data/com.infraware.office.link/cache/.polaris_temp/fImage2637751502089.jpeg"/>
          <p:cNvPicPr>
            <a:picLocks noChangeAspect="1"/>
          </p:cNvPicPr>
          <p:nvPr>
            <p:ph type="obj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7131685" y="1825625"/>
            <a:ext cx="3263265" cy="435165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/>
              <a:t>Плетение маскировочных нашлемников </a:t>
            </a:r>
            <a:endParaRPr lang="ko-KR" altLang="en-US"/>
          </a:p>
        </p:txBody>
      </p:sp>
      <p:sp>
        <p:nvSpPr>
          <p:cNvPr id="3" name="Текст 2"/>
          <p:cNvSpPr txBox="1">
            <a:spLocks/>
          </p:cNvSpPr>
          <p:nvPr>
            <p:ph type="body" idx="1"/>
          </p:nvPr>
        </p:nvSpPr>
        <p:spPr>
          <a:xfrm rot="0">
            <a:off x="840105" y="1681480"/>
            <a:ext cx="5158105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/>
            </a:lvl1pPr>
            <a:lvl2pPr marL="457200" indent="0" latinLnBrk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/>
            </a:lvl2pPr>
            <a:lvl3pPr marL="914400" indent="0" latinLnBrk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/>
            </a:lvl3pPr>
            <a:lvl4pPr marL="1371600" indent="0" latinLnBrk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4pPr>
            <a:lvl5pPr marL="1828800" indent="0" latinLnBrk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5pPr>
            <a:lvl6pPr marL="2286000" indent="0" latinLnBrk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6pPr>
            <a:lvl7pPr marL="2743200" indent="0" latinLnBrk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7pPr>
            <a:lvl8pPr marL="3200400" indent="0" latinLnBrk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8pPr>
            <a:lvl9pPr marL="3657600" indent="0" latinLnBrk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/>
          </a:p>
        </p:txBody>
      </p:sp>
      <p:pic>
        <p:nvPicPr>
          <p:cNvPr id="4" name="Объект 3" descr="/storage/emulated/0/Android/data/com.infraware.office.link/cache/.polaris_temp/fImage2789773209503.jpeg"/>
          <p:cNvPicPr>
            <a:picLocks noChangeAspect="1"/>
          </p:cNvPicPr>
          <p:nvPr>
            <p:ph type="obj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62660" y="2505075"/>
            <a:ext cx="4912995" cy="3684905"/>
          </a:xfrm>
          <a:prstGeom prst="rect"/>
          <a:noFill/>
        </p:spPr>
      </p:pic>
      <p:sp>
        <p:nvSpPr>
          <p:cNvPr id="5" name="Текст 4"/>
          <p:cNvSpPr txBox="1">
            <a:spLocks/>
          </p:cNvSpPr>
          <p:nvPr>
            <p:ph type="body" idx="3"/>
          </p:nvPr>
        </p:nvSpPr>
        <p:spPr>
          <a:xfrm rot="0">
            <a:off x="6172200" y="1681480"/>
            <a:ext cx="5184140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/>
            </a:lvl1pPr>
            <a:lvl2pPr marL="457200" indent="0" latinLnBrk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/>
            </a:lvl2pPr>
            <a:lvl3pPr marL="914400" indent="0" latinLnBrk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/>
            </a:lvl3pPr>
            <a:lvl4pPr marL="1371600" indent="0" latinLnBrk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4pPr>
            <a:lvl5pPr marL="1828800" indent="0" latinLnBrk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5pPr>
            <a:lvl6pPr marL="2286000" indent="0" latinLnBrk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6pPr>
            <a:lvl7pPr marL="2743200" indent="0" latinLnBrk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7pPr>
            <a:lvl8pPr marL="3200400" indent="0" latinLnBrk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8pPr>
            <a:lvl9pPr marL="3657600" indent="0" latinLnBrk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/>
          </a:p>
        </p:txBody>
      </p:sp>
      <p:pic>
        <p:nvPicPr>
          <p:cNvPr id="6" name="Объект 5" descr="/storage/emulated/0/Android/data/com.infraware.office.link/cache/.polaris_temp/fImage2713673248820.jpeg"/>
          <p:cNvPicPr>
            <a:picLocks noChangeAspect="1"/>
          </p:cNvPicPr>
          <p:nvPr>
            <p:ph type="obj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307455" y="2505075"/>
            <a:ext cx="4912995" cy="368490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/>
              <a:t>Плетение маскировочных сетей </a:t>
            </a:r>
            <a:endParaRPr lang="ko-KR" altLang="en-US"/>
          </a:p>
        </p:txBody>
      </p:sp>
      <p:sp>
        <p:nvSpPr>
          <p:cNvPr id="3" name="Текст 2"/>
          <p:cNvSpPr txBox="1">
            <a:spLocks/>
          </p:cNvSpPr>
          <p:nvPr>
            <p:ph type="body" idx="1"/>
          </p:nvPr>
        </p:nvSpPr>
        <p:spPr>
          <a:xfrm rot="0">
            <a:off x="840105" y="1681480"/>
            <a:ext cx="5158105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/>
            </a:lvl1pPr>
            <a:lvl2pPr marL="457200" indent="0" latinLnBrk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/>
            </a:lvl2pPr>
            <a:lvl3pPr marL="914400" indent="0" latinLnBrk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/>
            </a:lvl3pPr>
            <a:lvl4pPr marL="1371600" indent="0" latinLnBrk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4pPr>
            <a:lvl5pPr marL="1828800" indent="0" latinLnBrk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5pPr>
            <a:lvl6pPr marL="2286000" indent="0" latinLnBrk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6pPr>
            <a:lvl7pPr marL="2743200" indent="0" latinLnBrk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7pPr>
            <a:lvl8pPr marL="3200400" indent="0" latinLnBrk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8pPr>
            <a:lvl9pPr marL="3657600" indent="0" latinLnBrk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/>
          </a:p>
        </p:txBody>
      </p:sp>
      <p:pic>
        <p:nvPicPr>
          <p:cNvPr id="4" name="Объект 3" descr="/storage/emulated/0/Android/data/com.infraware.office.link/cache/.polaris_temp/fImage2896113302638.jpeg"/>
          <p:cNvPicPr>
            <a:picLocks noChangeAspect="1"/>
          </p:cNvPicPr>
          <p:nvPr>
            <p:ph type="obj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62660" y="2505075"/>
            <a:ext cx="4912995" cy="3684905"/>
          </a:xfrm>
          <a:prstGeom prst="rect"/>
          <a:noFill/>
        </p:spPr>
      </p:pic>
      <p:sp>
        <p:nvSpPr>
          <p:cNvPr id="5" name="Текст 4"/>
          <p:cNvSpPr txBox="1">
            <a:spLocks/>
          </p:cNvSpPr>
          <p:nvPr>
            <p:ph type="body" idx="3"/>
          </p:nvPr>
        </p:nvSpPr>
        <p:spPr>
          <a:xfrm rot="0">
            <a:off x="6172200" y="1681480"/>
            <a:ext cx="5184140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/>
            </a:lvl1pPr>
            <a:lvl2pPr marL="457200" indent="0" latinLnBrk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/>
            </a:lvl2pPr>
            <a:lvl3pPr marL="914400" indent="0" latinLnBrk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/>
            </a:lvl3pPr>
            <a:lvl4pPr marL="1371600" indent="0" latinLnBrk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4pPr>
            <a:lvl5pPr marL="1828800" indent="0" latinLnBrk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5pPr>
            <a:lvl6pPr marL="2286000" indent="0" latinLnBrk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6pPr>
            <a:lvl7pPr marL="2743200" indent="0" latinLnBrk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7pPr>
            <a:lvl8pPr marL="3200400" indent="0" latinLnBrk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8pPr>
            <a:lvl9pPr marL="3657600" indent="0" latinLnBrk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/>
          </a:p>
        </p:txBody>
      </p:sp>
      <p:pic>
        <p:nvPicPr>
          <p:cNvPr id="6" name="Объект 5" descr="/storage/emulated/0/Android/data/com.infraware.office.link/cache/.polaris_temp/fImage2796743345432.jpeg"/>
          <p:cNvPicPr>
            <a:picLocks noChangeAspect="1"/>
          </p:cNvPicPr>
          <p:nvPr>
            <p:ph type="obj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307455" y="2505075"/>
            <a:ext cx="4912995" cy="368490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/>
              <a:t>Изготовление сухого душа для участников СВО </a:t>
            </a:r>
            <a:endParaRPr lang="ko-KR" altLang="en-US"/>
          </a:p>
        </p:txBody>
      </p:sp>
      <p:sp>
        <p:nvSpPr>
          <p:cNvPr id="3" name="Текст 2"/>
          <p:cNvSpPr txBox="1">
            <a:spLocks/>
          </p:cNvSpPr>
          <p:nvPr>
            <p:ph type="body" idx="1"/>
          </p:nvPr>
        </p:nvSpPr>
        <p:spPr>
          <a:xfrm rot="0">
            <a:off x="840105" y="1681480"/>
            <a:ext cx="5158105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/>
            </a:lvl1pPr>
            <a:lvl2pPr marL="457200" indent="0" latinLnBrk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/>
            </a:lvl2pPr>
            <a:lvl3pPr marL="914400" indent="0" latinLnBrk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/>
            </a:lvl3pPr>
            <a:lvl4pPr marL="1371600" indent="0" latinLnBrk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4pPr>
            <a:lvl5pPr marL="1828800" indent="0" latinLnBrk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5pPr>
            <a:lvl6pPr marL="2286000" indent="0" latinLnBrk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6pPr>
            <a:lvl7pPr marL="2743200" indent="0" latinLnBrk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7pPr>
            <a:lvl8pPr marL="3200400" indent="0" latinLnBrk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8pPr>
            <a:lvl9pPr marL="3657600" indent="0" latinLnBrk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/>
          </a:p>
        </p:txBody>
      </p:sp>
      <p:pic>
        <p:nvPicPr>
          <p:cNvPr id="4" name="Объект 3" descr="/storage/emulated/0/Android/data/com.infraware.office.link/cache/.polaris_temp/fImage2122673406484.jpeg"/>
          <p:cNvPicPr>
            <a:picLocks noChangeAspect="1"/>
          </p:cNvPicPr>
          <p:nvPr>
            <p:ph type="obj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62660" y="2505075"/>
            <a:ext cx="4912995" cy="3684905"/>
          </a:xfrm>
          <a:prstGeom prst="rect"/>
          <a:noFill/>
        </p:spPr>
      </p:pic>
      <p:sp>
        <p:nvSpPr>
          <p:cNvPr id="5" name="Текст 4"/>
          <p:cNvSpPr txBox="1">
            <a:spLocks/>
          </p:cNvSpPr>
          <p:nvPr>
            <p:ph type="body" idx="3"/>
          </p:nvPr>
        </p:nvSpPr>
        <p:spPr>
          <a:xfrm rot="0">
            <a:off x="6172200" y="1681480"/>
            <a:ext cx="5184140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/>
            </a:lvl1pPr>
            <a:lvl2pPr marL="457200" indent="0" latinLnBrk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/>
            </a:lvl2pPr>
            <a:lvl3pPr marL="914400" indent="0" latinLnBrk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/>
            </a:lvl3pPr>
            <a:lvl4pPr marL="1371600" indent="0" latinLnBrk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4pPr>
            <a:lvl5pPr marL="1828800" indent="0" latinLnBrk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5pPr>
            <a:lvl6pPr marL="2286000" indent="0" latinLnBrk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6pPr>
            <a:lvl7pPr marL="2743200" indent="0" latinLnBrk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7pPr>
            <a:lvl8pPr marL="3200400" indent="0" latinLnBrk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8pPr>
            <a:lvl9pPr marL="3657600" indent="0" latinLnBrk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/>
          </a:p>
        </p:txBody>
      </p:sp>
      <p:pic>
        <p:nvPicPr>
          <p:cNvPr id="6" name="Объект 5" descr="/storage/emulated/0/Android/data/com.infraware.office.link/cache/.polaris_temp/fImage2166443449728.jpeg"/>
          <p:cNvPicPr>
            <a:picLocks noChangeAspect="1"/>
          </p:cNvPicPr>
          <p:nvPr>
            <p:ph type="obj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307455" y="2505075"/>
            <a:ext cx="4912995" cy="368490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/>
              <a:t>Сбор, сортировка и отправка гум.помощи для участников СВО </a:t>
            </a:r>
            <a:endParaRPr lang="ko-KR" altLang="en-US"/>
          </a:p>
        </p:txBody>
      </p:sp>
      <p:sp>
        <p:nvSpPr>
          <p:cNvPr id="3" name="Текст 2"/>
          <p:cNvSpPr txBox="1">
            <a:spLocks/>
          </p:cNvSpPr>
          <p:nvPr>
            <p:ph type="body" idx="1"/>
          </p:nvPr>
        </p:nvSpPr>
        <p:spPr>
          <a:xfrm rot="0">
            <a:off x="840105" y="1681480"/>
            <a:ext cx="5158105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/>
            </a:lvl1pPr>
            <a:lvl2pPr marL="457200" indent="0" latinLnBrk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/>
            </a:lvl2pPr>
            <a:lvl3pPr marL="914400" indent="0" latinLnBrk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/>
            </a:lvl3pPr>
            <a:lvl4pPr marL="1371600" indent="0" latinLnBrk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4pPr>
            <a:lvl5pPr marL="1828800" indent="0" latinLnBrk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5pPr>
            <a:lvl6pPr marL="2286000" indent="0" latinLnBrk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6pPr>
            <a:lvl7pPr marL="2743200" indent="0" latinLnBrk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7pPr>
            <a:lvl8pPr marL="3200400" indent="0" latinLnBrk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8pPr>
            <a:lvl9pPr marL="3657600" indent="0" latinLnBrk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/>
          </a:p>
        </p:txBody>
      </p:sp>
      <p:pic>
        <p:nvPicPr>
          <p:cNvPr id="4" name="Объект 3" descr="/storage/emulated/0/Android/data/com.infraware.office.link/cache/.polaris_temp/fImage271270477237.jpeg"/>
          <p:cNvPicPr>
            <a:picLocks noChangeAspect="1"/>
          </p:cNvPicPr>
          <p:nvPr>
            <p:ph type="obj" idx="2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62024" y="2505075"/>
            <a:ext cx="4914265" cy="3686175"/>
          </a:xfrm>
          <a:prstGeom prst="rect"/>
          <a:noFill/>
        </p:spPr>
      </p:pic>
      <p:sp>
        <p:nvSpPr>
          <p:cNvPr id="5" name="Текст 4"/>
          <p:cNvSpPr txBox="1">
            <a:spLocks/>
          </p:cNvSpPr>
          <p:nvPr>
            <p:ph type="body" idx="3"/>
          </p:nvPr>
        </p:nvSpPr>
        <p:spPr>
          <a:xfrm rot="0">
            <a:off x="6172200" y="1681480"/>
            <a:ext cx="5184140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 b="1"/>
            </a:lvl1pPr>
            <a:lvl2pPr marL="457200" indent="0" latinLnBrk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/>
            </a:lvl2pPr>
            <a:lvl3pPr marL="914400" indent="0" latinLnBrk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/>
            </a:lvl3pPr>
            <a:lvl4pPr marL="1371600" indent="0" latinLnBrk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4pPr>
            <a:lvl5pPr marL="1828800" indent="0" latinLnBrk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5pPr>
            <a:lvl6pPr marL="2286000" indent="0" latinLnBrk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6pPr>
            <a:lvl7pPr marL="2743200" indent="0" latinLnBrk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7pPr>
            <a:lvl8pPr marL="3200400" indent="0" latinLnBrk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8pPr>
            <a:lvl9pPr marL="3657600" indent="0" latinLnBrk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/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/>
          </a:p>
        </p:txBody>
      </p:sp>
      <p:pic>
        <p:nvPicPr>
          <p:cNvPr id="6" name="Объект 5" descr="/storage/emulated/0/Android/data/com.infraware.office.link/cache/.polaris_temp/fImage278566497416.jpeg"/>
          <p:cNvPicPr>
            <a:picLocks noChangeAspect="1"/>
          </p:cNvPicPr>
          <p:nvPr>
            <p:ph type="obj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307455" y="2505075"/>
            <a:ext cx="4914265" cy="368617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/>
              <a:t>Письма участникам СВО</a:t>
            </a:r>
            <a:endParaRPr lang="ko-KR" altLang="en-US"/>
          </a:p>
        </p:txBody>
      </p:sp>
      <p:pic>
        <p:nvPicPr>
          <p:cNvPr id="3" name="Объект 2" descr="/storage/emulated/0/Android/data/com.infraware.office.link/cache/.polaris_temp/fImage1867591185246.jpeg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38200" y="2058035"/>
            <a:ext cx="5182235" cy="3886834"/>
          </a:xfrm>
          <a:prstGeom prst="rect"/>
          <a:noFill/>
        </p:spPr>
      </p:pic>
      <p:pic>
        <p:nvPicPr>
          <p:cNvPr id="4" name="Объект 3" descr="/storage/emulated/0/Android/data/com.infraware.office.link/cache/.polaris_temp/fImage1720661205227.jpeg"/>
          <p:cNvPicPr>
            <a:picLocks noChangeAspect="1"/>
          </p:cNvPicPr>
          <p:nvPr>
            <p:ph type="obj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172200" y="2543810"/>
            <a:ext cx="5182235" cy="291528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/>
              <a:t>Субботники</a:t>
            </a:r>
            <a:endParaRPr lang="ko-KR" altLang="en-US"/>
          </a:p>
        </p:txBody>
      </p:sp>
      <p:pic>
        <p:nvPicPr>
          <p:cNvPr id="3" name="Объект 2" descr="/storage/emulated/0/Android/data/com.infraware.office.link/cache/.polaris_temp/fImage7063721244732.jpeg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38200" y="2058035"/>
            <a:ext cx="5182235" cy="3886834"/>
          </a:xfrm>
          <a:prstGeom prst="rect"/>
          <a:noFill/>
        </p:spPr>
      </p:pic>
      <p:pic>
        <p:nvPicPr>
          <p:cNvPr id="4" name="Объект 3" descr="/storage/emulated/0/Android/data/com.infraware.office.link/cache/.polaris_temp/fImage1942471261522.jpeg"/>
          <p:cNvPicPr>
            <a:picLocks noChangeAspect="1"/>
          </p:cNvPicPr>
          <p:nvPr>
            <p:ph type="obj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7131685" y="1825625"/>
            <a:ext cx="3263265" cy="435165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/>
              <a:t>Помощь в благоустройстве территории близ строящегося храма-часовни </a:t>
            </a:r>
            <a:endParaRPr lang="ko-KR" altLang="en-US"/>
          </a:p>
        </p:txBody>
      </p:sp>
      <p:pic>
        <p:nvPicPr>
          <p:cNvPr id="3" name="Объект 2" descr="/storage/emulated/0/Android/data/com.infraware.office.link/cache/.polaris_temp/fImage2897421304392.jpeg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38200" y="2294890"/>
            <a:ext cx="5182235" cy="3413125"/>
          </a:xfrm>
          <a:prstGeom prst="rect"/>
          <a:noFill/>
        </p:spPr>
      </p:pic>
      <p:pic>
        <p:nvPicPr>
          <p:cNvPr id="4" name="Объект 3" descr="/storage/emulated/0/Android/data/com.infraware.office.link/cache/.polaris_temp/fImage2256231321138.jpeg"/>
          <p:cNvPicPr>
            <a:picLocks noChangeAspect="1"/>
          </p:cNvPicPr>
          <p:nvPr>
            <p:ph type="obj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172200" y="2130425"/>
            <a:ext cx="5182235" cy="374205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/>
              <a:t>Организация чаепития для ветеранов 8 мая после праздничного концерта </a:t>
            </a:r>
            <a:endParaRPr lang="ko-KR" altLang="en-US"/>
          </a:p>
        </p:txBody>
      </p:sp>
      <p:pic>
        <p:nvPicPr>
          <p:cNvPr id="3" name="Объект 2" descr="/storage/emulated/0/Android/data/com.infraware.office.link/cache/.polaris_temp/fImage2386791366971.jpeg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706370" y="1691640"/>
            <a:ext cx="6487160" cy="486537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11</Pages>
  <Paragraphs>102</Paragraphs>
  <Words>911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User</dc:creator>
  <cp:lastModifiedBy>Polaris Office</cp:lastModifiedBy>
  <dc:title>Эволюция Крокодилов</dc:title>
  <dcterms:modified xsi:type="dcterms:W3CDTF">2024-03-12T16:49:05Z</dcterms:modified>
</cp:coreProperties>
</file>