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9" r:id="rId5"/>
    <p:sldId id="268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3410" autoAdjust="0"/>
  </p:normalViewPr>
  <p:slideViewPr>
    <p:cSldViewPr>
      <p:cViewPr varScale="1">
        <p:scale>
          <a:sx n="71" d="100"/>
          <a:sy n="71" d="100"/>
        </p:scale>
        <p:origin x="4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DF4448-61BC-48E8-859F-C6E4681C9166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286016"/>
          </a:xfrm>
        </p:spPr>
        <p:txBody>
          <a:bodyPr>
            <a:noAutofit/>
          </a:bodyPr>
          <a:lstStyle/>
          <a:p>
            <a:r>
              <a:rPr lang="ru-RU" sz="4800" dirty="0" smtClean="0"/>
              <a:t>Фонд поддержки </a:t>
            </a:r>
            <a:br>
              <a:rPr lang="ru-RU" sz="4800" dirty="0" smtClean="0"/>
            </a:br>
            <a:r>
              <a:rPr lang="ru-RU" sz="4800" dirty="0" smtClean="0"/>
              <a:t>местного сообщества </a:t>
            </a:r>
            <a:br>
              <a:rPr lang="ru-RU" sz="4800" dirty="0" smtClean="0"/>
            </a:br>
            <a:r>
              <a:rPr lang="ru-RU" sz="4800" dirty="0" smtClean="0"/>
              <a:t>«Территория успеха»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500438"/>
            <a:ext cx="4173286" cy="1480698"/>
          </a:xfrm>
        </p:spPr>
        <p:txBody>
          <a:bodyPr>
            <a:normAutofit/>
          </a:bodyPr>
          <a:lstStyle/>
          <a:p>
            <a:r>
              <a:rPr lang="ru-RU" dirty="0" smtClean="0"/>
              <a:t>г. Краснокамск</a:t>
            </a:r>
          </a:p>
          <a:p>
            <a:r>
              <a:rPr lang="ru-RU" dirty="0" smtClean="0"/>
              <a:t>Пермский край</a:t>
            </a:r>
            <a:endParaRPr lang="ru-RU" dirty="0"/>
          </a:p>
        </p:txBody>
      </p:sp>
      <p:pic>
        <p:nvPicPr>
          <p:cNvPr id="102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14884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96834"/>
            <a:ext cx="7851648" cy="1408030"/>
          </a:xfrm>
        </p:spPr>
        <p:txBody>
          <a:bodyPr>
            <a:normAutofit/>
          </a:bodyPr>
          <a:lstStyle/>
          <a:p>
            <a:r>
              <a:rPr lang="ru-RU" sz="4000" dirty="0"/>
              <a:t>Повышение гражданской активности населения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37444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фонде уже </a:t>
            </a:r>
            <a:r>
              <a:rPr lang="ru-RU" dirty="0" smtClean="0"/>
              <a:t>8 </a:t>
            </a:r>
            <a:r>
              <a:rPr lang="ru-RU" dirty="0" smtClean="0"/>
              <a:t>лет работает отряд серебряных волонтеров. На сегодняшний день это </a:t>
            </a:r>
            <a:r>
              <a:rPr lang="ru-RU" dirty="0" smtClean="0"/>
              <a:t>124 </a:t>
            </a:r>
            <a:r>
              <a:rPr lang="ru-RU" dirty="0" smtClean="0"/>
              <a:t>активных человека старшего возраста.</a:t>
            </a:r>
          </a:p>
          <a:p>
            <a:r>
              <a:rPr lang="ru-RU" dirty="0" smtClean="0"/>
              <a:t>Акция «Одобрено старшим поколением», соревнования по раздельному сбору мусора «Чистые игры», организация и проведение фестиваля «Добрый Краснокамск», ежедневная работа по оказанию помощи и поддержке </a:t>
            </a:r>
            <a:r>
              <a:rPr lang="ru-RU" dirty="0" smtClean="0"/>
              <a:t>нуждающихся, помощь СВО. </a:t>
            </a:r>
            <a:endParaRPr lang="ru-RU" dirty="0" smtClean="0"/>
          </a:p>
          <a:p>
            <a:r>
              <a:rPr lang="ru-RU" dirty="0" smtClean="0"/>
              <a:t>Это то немного, что делают люди старшего поколения в качестве волонтеров.</a:t>
            </a:r>
          </a:p>
          <a:p>
            <a:endParaRPr lang="ru-RU" dirty="0"/>
          </a:p>
        </p:txBody>
      </p:sp>
      <p:pic>
        <p:nvPicPr>
          <p:cNvPr id="4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21457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34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628700"/>
            <a:ext cx="7851648" cy="7977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Оказание социальных услуг населению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15050" y="1658983"/>
            <a:ext cx="3573046" cy="241808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Творческое объединение для лиц старшего возраста и инвалидов «</a:t>
            </a:r>
            <a:r>
              <a:rPr lang="ru-RU" dirty="0" err="1" smtClean="0"/>
              <a:t>КлубОК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Бюро добрых услуг (няни, сиделки)</a:t>
            </a:r>
          </a:p>
          <a:p>
            <a:r>
              <a:rPr lang="ru-RU" dirty="0" smtClean="0"/>
              <a:t>Проведение мероприятий</a:t>
            </a:r>
            <a:endParaRPr lang="ru-RU" dirty="0"/>
          </a:p>
        </p:txBody>
      </p:sp>
      <p:pic>
        <p:nvPicPr>
          <p:cNvPr id="4099" name="Picture 3" descr="D:\рабочий стол с диска с\Лена\Территория успеха\Мероприятия\мероприятия 2009\Турслет2009\Министерство о турслете\Турслет2\P822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143140" cy="2866357"/>
          </a:xfrm>
          <a:prstGeom prst="rect">
            <a:avLst/>
          </a:prstGeom>
          <a:noFill/>
        </p:spPr>
      </p:pic>
      <p:pic>
        <p:nvPicPr>
          <p:cNvPr id="7" name="Рисунок 6" descr="E:\Мероприятия\2017\20170418 Клубок\_DSC51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315" y="4094192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_DSC55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1000" y="2618569"/>
            <a:ext cx="1924050" cy="289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877" y="4929198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928694"/>
          </a:xfrm>
        </p:spPr>
        <p:txBody>
          <a:bodyPr/>
          <a:lstStyle/>
          <a:p>
            <a:r>
              <a:rPr lang="ru-RU" dirty="0" smtClean="0"/>
              <a:t>Развитие территорий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7854696" cy="4071966"/>
          </a:xfrm>
        </p:spPr>
        <p:txBody>
          <a:bodyPr/>
          <a:lstStyle/>
          <a:p>
            <a:r>
              <a:rPr lang="ru-RU" dirty="0" smtClean="0"/>
              <a:t>Формирование команд, разработка концепций и программ развития территорий, поиск ресурсов как внутри территории, так и извне, мониторинг и сопровождение. </a:t>
            </a:r>
            <a:endParaRPr lang="ru-RU" dirty="0"/>
          </a:p>
        </p:txBody>
      </p:sp>
      <p:pic>
        <p:nvPicPr>
          <p:cNvPr id="7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929198"/>
            <a:ext cx="2214578" cy="1500198"/>
          </a:xfrm>
          <a:prstGeom prst="rect">
            <a:avLst/>
          </a:prstGeom>
          <a:noFill/>
        </p:spPr>
      </p:pic>
      <p:pic>
        <p:nvPicPr>
          <p:cNvPr id="5122" name="Picture 2" descr="D:\рабочий стол с диска с\Лена\Территория успеха\Мероприятия\мероприятия 2009\Майский период\Фото Майский\P100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3501008"/>
            <a:ext cx="4358531" cy="292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14458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924944"/>
            <a:ext cx="7854696" cy="21602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89824533982, 89028394013</a:t>
            </a:r>
          </a:p>
          <a:p>
            <a:r>
              <a:rPr lang="en-US" dirty="0" smtClean="0"/>
              <a:t>E-mail:</a:t>
            </a:r>
            <a:r>
              <a:rPr lang="ru-RU" dirty="0" smtClean="0"/>
              <a:t> </a:t>
            </a:r>
            <a:r>
              <a:rPr lang="en-US" dirty="0" smtClean="0"/>
              <a:t>fonduspeh@mail.ru</a:t>
            </a:r>
            <a:endParaRPr lang="ru-RU" dirty="0" smtClean="0"/>
          </a:p>
          <a:p>
            <a:r>
              <a:rPr lang="ru-RU" dirty="0" smtClean="0"/>
              <a:t>Адрес</a:t>
            </a:r>
            <a:r>
              <a:rPr lang="en-US" dirty="0" smtClean="0"/>
              <a:t>: 617060</a:t>
            </a:r>
            <a:r>
              <a:rPr lang="ru-RU" dirty="0" smtClean="0"/>
              <a:t>, Пермский край, г. Краснокамск. ул. Энтузиастов, 24</a:t>
            </a:r>
          </a:p>
          <a:p>
            <a:r>
              <a:rPr lang="ru-RU" dirty="0" smtClean="0"/>
              <a:t>Сайт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en-US" dirty="0" smtClean="0"/>
              <a:t>fondkrk.ru</a:t>
            </a:r>
            <a:endParaRPr lang="ru-RU" dirty="0" smtClean="0"/>
          </a:p>
          <a:p>
            <a:r>
              <a:rPr lang="ru-RU" dirty="0" smtClean="0"/>
              <a:t>Группа Вконтакте </a:t>
            </a:r>
            <a:r>
              <a:rPr lang="en-US" dirty="0"/>
              <a:t>https://vk.com/fonduspeh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6329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12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Фонд «Территория успеха» является участником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2272216"/>
          </a:xfrm>
        </p:spPr>
        <p:txBody>
          <a:bodyPr/>
          <a:lstStyle/>
          <a:p>
            <a:r>
              <a:rPr lang="ru-RU" dirty="0" smtClean="0"/>
              <a:t>Содружества Добрых городов</a:t>
            </a:r>
          </a:p>
          <a:p>
            <a:r>
              <a:rPr lang="ru-RU" dirty="0" smtClean="0"/>
              <a:t>Альянса «Серебряный возраст»</a:t>
            </a:r>
          </a:p>
          <a:p>
            <a:r>
              <a:rPr lang="ru-RU" dirty="0" smtClean="0"/>
              <a:t>Коалиции «Забота рядом»</a:t>
            </a:r>
          </a:p>
          <a:p>
            <a:r>
              <a:rPr lang="ru-RU" dirty="0" smtClean="0"/>
              <a:t>Коалиции против бедности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44238"/>
            <a:ext cx="221304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3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7854696" cy="342902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оказание помощи и поддержки нуждающимся категориям населения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профилактика правонарушений и преступлений несовершеннолетних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повышение гражданской активности населения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оказание социальных услуг населению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развитие территорий.</a:t>
            </a:r>
            <a:endParaRPr lang="ru-RU" dirty="0"/>
          </a:p>
        </p:txBody>
      </p:sp>
      <p:pic>
        <p:nvPicPr>
          <p:cNvPr id="18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72074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10801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Оказание помощи и поддержки нуждающимся категориям населения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586734"/>
            <a:ext cx="7854696" cy="350656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Количество </a:t>
            </a:r>
            <a:r>
              <a:rPr lang="ru-RU" sz="2800" dirty="0" err="1" smtClean="0"/>
              <a:t>благополучателей</a:t>
            </a:r>
            <a:r>
              <a:rPr lang="ru-RU" sz="2800" dirty="0" smtClean="0"/>
              <a:t> за год не менее </a:t>
            </a:r>
          </a:p>
          <a:p>
            <a:r>
              <a:rPr lang="ru-RU" sz="4300" b="1" dirty="0" smtClean="0"/>
              <a:t>10000 человек</a:t>
            </a:r>
          </a:p>
          <a:p>
            <a:pPr>
              <a:buFontTx/>
              <a:buChar char="-"/>
            </a:pPr>
            <a:r>
              <a:rPr lang="ru-RU" sz="2800" dirty="0" smtClean="0"/>
              <a:t>безработные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инвалиды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семьи с детьми-инвалидами;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пенсионеры;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многодетные семьи и семьи с одним родителем</a:t>
            </a:r>
            <a:endParaRPr lang="ru-RU" sz="2800" dirty="0"/>
          </a:p>
        </p:txBody>
      </p:sp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1008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40768"/>
            <a:ext cx="7851648" cy="10881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Оказание помощи и </a:t>
            </a:r>
            <a:br>
              <a:rPr lang="ru-RU" sz="3200" dirty="0" smtClean="0"/>
            </a:br>
            <a:r>
              <a:rPr lang="ru-RU" sz="3200" dirty="0" smtClean="0"/>
              <a:t>поддержки нуждающимся категориям населения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8071048" cy="37147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#</a:t>
            </a:r>
            <a:r>
              <a:rPr lang="ru-RU" dirty="0" err="1" smtClean="0"/>
              <a:t>Краснокамскпомогает</a:t>
            </a:r>
            <a:endParaRPr lang="ru-RU" dirty="0" smtClean="0"/>
          </a:p>
          <a:p>
            <a:pPr algn="l">
              <a:buFontTx/>
              <a:buChar char="-"/>
            </a:pPr>
            <a:r>
              <a:rPr lang="ru-RU" dirty="0" smtClean="0"/>
              <a:t>Бесплатные услуги (социальная прачечная, прокат средств реабилитации, юридическая помощь, услуги </a:t>
            </a:r>
            <a:r>
              <a:rPr lang="ru-RU" dirty="0" err="1" smtClean="0"/>
              <a:t>автоволонтеров</a:t>
            </a:r>
            <a:r>
              <a:rPr lang="ru-RU" dirty="0" smtClean="0"/>
              <a:t>, мастер-классы)</a:t>
            </a:r>
            <a:r>
              <a:rPr lang="en-US" dirty="0" smtClean="0"/>
              <a:t>;</a:t>
            </a:r>
          </a:p>
          <a:p>
            <a:pPr algn="l">
              <a:buFontTx/>
              <a:buChar char="-"/>
            </a:pPr>
            <a:r>
              <a:rPr lang="ru-RU" dirty="0" smtClean="0"/>
              <a:t>Добрая ярмарка (вещевая помощь)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Tx/>
              <a:buChar char="-"/>
            </a:pPr>
            <a:r>
              <a:rPr lang="ru-RU" dirty="0" smtClean="0"/>
              <a:t>Корзина Добра (сбор продуктовых пожертвований и передача их нуждающимся)</a:t>
            </a:r>
          </a:p>
          <a:p>
            <a:pPr algn="l"/>
            <a:r>
              <a:rPr lang="ru-RU" dirty="0" smtClean="0"/>
              <a:t>В период пандемии фонд объединил НКО и бизнес территории для оказания помощи нуждающимся</a:t>
            </a:r>
            <a:endParaRPr lang="en-US" dirty="0" smtClean="0"/>
          </a:p>
          <a:p>
            <a:pPr algn="l"/>
            <a:endParaRPr lang="ru-RU" dirty="0"/>
          </a:p>
        </p:txBody>
      </p:sp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09" y="116632"/>
            <a:ext cx="2016224" cy="136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884420"/>
            <a:ext cx="7851648" cy="11764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Профилактика правонарушений и преступлений несовершеннолетних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7854696" cy="3509582"/>
          </a:xfrm>
        </p:spPr>
        <p:txBody>
          <a:bodyPr>
            <a:normAutofit/>
          </a:bodyPr>
          <a:lstStyle/>
          <a:p>
            <a:r>
              <a:rPr lang="ru-RU" dirty="0" smtClean="0"/>
              <a:t>Краевая конференция «Актуальные проблемы работы с детьми, находящимися в трудной жизненной ситуации»</a:t>
            </a:r>
          </a:p>
          <a:p>
            <a:r>
              <a:rPr lang="ru-RU" dirty="0" smtClean="0"/>
              <a:t>Выездные семинары «Подросток на улице»</a:t>
            </a:r>
          </a:p>
          <a:p>
            <a:r>
              <a:rPr lang="ru-RU" dirty="0" smtClean="0"/>
              <a:t>Семинары «Правовой экспресс»</a:t>
            </a:r>
          </a:p>
          <a:p>
            <a:r>
              <a:rPr lang="ru-RU" dirty="0" smtClean="0"/>
              <a:t>Работа с семьями, находящимися </a:t>
            </a:r>
          </a:p>
          <a:p>
            <a:r>
              <a:rPr lang="ru-RU" dirty="0" smtClean="0"/>
              <a:t>в СОП</a:t>
            </a:r>
            <a:endParaRPr lang="ru-RU" dirty="0"/>
          </a:p>
        </p:txBody>
      </p:sp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86322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3000372"/>
            <a:ext cx="7851648" cy="2000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0046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051" name="Picture 3" descr="D:\рабочий стол с диска с\Лена\Территория успеха\Мероприятия\мероприятия 2010\Конференция Актуальные проблемы\Конференция фото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571744"/>
            <a:ext cx="4500594" cy="3286148"/>
          </a:xfrm>
          <a:prstGeom prst="rect">
            <a:avLst/>
          </a:prstGeom>
          <a:noFill/>
        </p:spPr>
      </p:pic>
      <p:pic>
        <p:nvPicPr>
          <p:cNvPr id="9" name="Picture 2" descr="D:\рабочий стол с диска с\Лена\Территория успеха\Мероприятия\мероприятия 2010\Конференция Актуальные проблемы\Конференция фото\Изображение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71490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Повышение гражданской активности населения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7854696" cy="392909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Семинары и консультации для НКО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smtClean="0"/>
              <a:t>для </a:t>
            </a:r>
            <a:r>
              <a:rPr lang="ru-RU" dirty="0" smtClean="0"/>
              <a:t>инициативных групп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Стратегические и </a:t>
            </a:r>
            <a:r>
              <a:rPr lang="ru-RU" dirty="0" err="1" smtClean="0"/>
              <a:t>форсайт</a:t>
            </a:r>
            <a:r>
              <a:rPr lang="ru-RU" dirty="0" smtClean="0"/>
              <a:t>-сессии;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Сопровождение проектов;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Помощь в организации мероприятий;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Ресурсная поддержка НКО и </a:t>
            </a:r>
            <a:r>
              <a:rPr lang="ru-RU" smtClean="0"/>
              <a:t>инициативных групп.</a:t>
            </a:r>
            <a:endParaRPr lang="ru-RU" dirty="0" smtClean="0"/>
          </a:p>
        </p:txBody>
      </p:sp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929198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рабочий стол с диска с\Лена\Территория успеха\Мероприятия\мероприятия 2010\Корпоративное добровольчество\Отчеты по семинарам\ОТчет по семинару Краснокамск1\Краснокамск1 фото\Фабрика игрушки\Изображение 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3"/>
            <a:ext cx="4786346" cy="3786214"/>
          </a:xfrm>
          <a:prstGeom prst="rect">
            <a:avLst/>
          </a:prstGeom>
          <a:noFill/>
        </p:spPr>
      </p:pic>
      <p:pic>
        <p:nvPicPr>
          <p:cNvPr id="3075" name="Picture 3" descr="D:\рабочий стол с диска с\Лена\Территория успеха\Мероприятия\мероприятия 2010\Корпоративное добровольчество\Отчеты по семинарам\ОТчет по семинару Краснокамск1\Для презентации\Изображение 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357430"/>
            <a:ext cx="4473572" cy="4230691"/>
          </a:xfrm>
          <a:prstGeom prst="rect">
            <a:avLst/>
          </a:prstGeom>
          <a:noFill/>
        </p:spPr>
      </p:pic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09272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375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Поток</vt:lpstr>
      <vt:lpstr>Фонд поддержки  местного сообщества  «Территория успеха»</vt:lpstr>
      <vt:lpstr>Фонд «Территория успеха» является участником</vt:lpstr>
      <vt:lpstr>Направления деятельности</vt:lpstr>
      <vt:lpstr>Оказание помощи и поддержки нуждающимся категориям населения</vt:lpstr>
      <vt:lpstr>Оказание помощи и  поддержки нуждающимся категориям населения</vt:lpstr>
      <vt:lpstr> Профилактика правонарушений и преступлений несовершеннолетних</vt:lpstr>
      <vt:lpstr>Презентация PowerPoint</vt:lpstr>
      <vt:lpstr>Повышение гражданской активности населения</vt:lpstr>
      <vt:lpstr>Презентация PowerPoint</vt:lpstr>
      <vt:lpstr>Повышение гражданской активности населения</vt:lpstr>
      <vt:lpstr>Оказание социальных услуг населению</vt:lpstr>
      <vt:lpstr>Развитие территорий</vt:lpstr>
      <vt:lpstr>Контакты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Smart Project</dc:creator>
  <cp:lastModifiedBy>1</cp:lastModifiedBy>
  <cp:revision>21</cp:revision>
  <dcterms:created xsi:type="dcterms:W3CDTF">2010-11-09T14:07:42Z</dcterms:created>
  <dcterms:modified xsi:type="dcterms:W3CDTF">2023-03-27T10:21:43Z</dcterms:modified>
</cp:coreProperties>
</file>