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35A7"/>
    <a:srgbClr val="4A7048"/>
    <a:srgbClr val="757343"/>
    <a:srgbClr val="50793F"/>
    <a:srgbClr val="00B8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9AF1-533F-4A41-9FCA-D9BDC2DA269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0B19A-76C9-4EEE-9B62-AD44343DF45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9AF1-533F-4A41-9FCA-D9BDC2DA269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0B19A-76C9-4EEE-9B62-AD44343DF4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9AF1-533F-4A41-9FCA-D9BDC2DA269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0B19A-76C9-4EEE-9B62-AD44343DF4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9AF1-533F-4A41-9FCA-D9BDC2DA269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0B19A-76C9-4EEE-9B62-AD44343DF4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9AF1-533F-4A41-9FCA-D9BDC2DA269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0B19A-76C9-4EEE-9B62-AD44343DF45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9AF1-533F-4A41-9FCA-D9BDC2DA269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0B19A-76C9-4EEE-9B62-AD44343DF4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9AF1-533F-4A41-9FCA-D9BDC2DA269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0B19A-76C9-4EEE-9B62-AD44343DF457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9AF1-533F-4A41-9FCA-D9BDC2DA269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0B19A-76C9-4EEE-9B62-AD44343DF4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9AF1-533F-4A41-9FCA-D9BDC2DA269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0B19A-76C9-4EEE-9B62-AD44343DF4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9AF1-533F-4A41-9FCA-D9BDC2DA269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0B19A-76C9-4EEE-9B62-AD44343DF457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9AF1-533F-4A41-9FCA-D9BDC2DA269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0B19A-76C9-4EEE-9B62-AD44343DF4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9EF9AF1-533F-4A41-9FCA-D9BDC2DA269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C630B19A-76C9-4EEE-9B62-AD44343DF45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vk.com/kulturnaya_terapiya" TargetMode="External"/><Relationship Id="rId4" Type="http://schemas.openxmlformats.org/officeDocument/2006/relationships/hyperlink" Target="mailto:kulturnaya_terapiya@mail.ru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645024"/>
            <a:ext cx="8532440" cy="1966601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Культурная терапия </a:t>
            </a:r>
            <a:endParaRPr lang="ru-RU" sz="80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332656"/>
            <a:ext cx="7740352" cy="986764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Социальный</a:t>
            </a:r>
            <a:r>
              <a:rPr lang="ru-RU" sz="4800" dirty="0" smtClean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480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проект</a:t>
            </a:r>
            <a:endParaRPr lang="ru-RU" sz="48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170218"/>
            <a:ext cx="2880320" cy="1995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06144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80920" cy="1080120"/>
          </a:xfrm>
        </p:spPr>
        <p:txBody>
          <a:bodyPr>
            <a:normAutofit fontScale="90000"/>
          </a:bodyPr>
          <a:lstStyle/>
          <a:p>
            <a:r>
              <a:rPr lang="ru-RU" sz="6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Направления :</a:t>
            </a:r>
            <a:endParaRPr lang="ru-RU" sz="66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412776"/>
            <a:ext cx="7560840" cy="4752528"/>
          </a:xfrm>
        </p:spPr>
        <p:txBody>
          <a:bodyPr>
            <a:normAutofit/>
          </a:bodyPr>
          <a:lstStyle/>
          <a:p>
            <a:pPr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3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Культура и Искусство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endParaRPr lang="ru-RU" sz="36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3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Здравоохранение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endParaRPr lang="ru-RU" sz="36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3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Люди с ОВЗ</a:t>
            </a:r>
            <a:endParaRPr lang="ru-RU" sz="36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0181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7717904" cy="1008112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Цель</a:t>
            </a:r>
            <a:endParaRPr lang="ru-RU" sz="60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3164"/>
            <a:ext cx="7961668" cy="4536115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2800" dirty="0">
                <a:solidFill>
                  <a:srgbClr val="002060"/>
                </a:solidFill>
              </a:rPr>
              <a:t>Ц</a:t>
            </a:r>
            <a:r>
              <a:rPr lang="ru-RU" sz="2800" dirty="0" smtClean="0">
                <a:solidFill>
                  <a:srgbClr val="002060"/>
                </a:solidFill>
              </a:rPr>
              <a:t>елью нашего проекта является осуществление  социокультурной реабилитации </a:t>
            </a:r>
            <a:r>
              <a:rPr lang="ru-RU" sz="2800" dirty="0">
                <a:solidFill>
                  <a:srgbClr val="002060"/>
                </a:solidFill>
              </a:rPr>
              <a:t>социально незащищенных и ослабленных групп населения: несовершеннолетних, сирот, инвалидов, пенсионеров, многодетных и неполных семей и др. категорий граждан</a:t>
            </a:r>
            <a:r>
              <a:rPr lang="ru-RU" dirty="0">
                <a:solidFill>
                  <a:srgbClr val="1135A7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77945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064896" cy="1008112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Мероприятия проекта </a:t>
            </a:r>
            <a:endParaRPr lang="ru-RU" sz="48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28800"/>
            <a:ext cx="8568952" cy="403244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просмотры кинофильмов </a:t>
            </a:r>
          </a:p>
          <a:p>
            <a:pPr>
              <a:lnSpc>
                <a:spcPct val="15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мастер-классы по изобразительному искусству</a:t>
            </a:r>
          </a:p>
          <a:p>
            <a:pPr>
              <a:lnSpc>
                <a:spcPct val="15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камерные концерты живой музыки</a:t>
            </a:r>
          </a:p>
          <a:p>
            <a:pPr>
              <a:lnSpc>
                <a:spcPct val="15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психологические тренинги на темы социальной значимости в трудных жизненных ситуациях</a:t>
            </a:r>
          </a:p>
          <a:p>
            <a:pPr>
              <a:lnSpc>
                <a:spcPct val="150000"/>
              </a:lnSpc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</a:rPr>
              <a:t>уроки по гриму, лепке гипса и гончарному делу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6257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5"/>
            <a:ext cx="8640960" cy="85610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Актуальность</a:t>
            </a: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4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 новизна </a:t>
            </a:r>
            <a:endParaRPr lang="ru-RU" sz="48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366" y="1329649"/>
            <a:ext cx="8784976" cy="48245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Исходя из большого количества запросов в адрес волгоградского отделения общественного движения «Волонтеры Культуры» от медицинских и социально-реабилитационных учреждений региона, у пациентов таких учреждений есть острая потребность в создании условий погружения людей с ОВЗ в социальную и культурную среду не </a:t>
            </a:r>
            <a:r>
              <a:rPr lang="ru-RU" dirty="0">
                <a:solidFill>
                  <a:srgbClr val="002060"/>
                </a:solidFill>
              </a:rPr>
              <a:t>прерывая процесс лечения, а даже способствуя прогрессу в реабилитации. В данный момент, несмотря на всё возрастающую потребность медицинских и социально-реабилитационных учреждений в возможности </a:t>
            </a:r>
            <a:r>
              <a:rPr lang="ru-RU" dirty="0" smtClean="0">
                <a:solidFill>
                  <a:srgbClr val="002060"/>
                </a:solidFill>
              </a:rPr>
              <a:t>Социально-культурной </a:t>
            </a:r>
            <a:r>
              <a:rPr lang="ru-RU" dirty="0">
                <a:solidFill>
                  <a:srgbClr val="002060"/>
                </a:solidFill>
              </a:rPr>
              <a:t>реабилитации пациентов, в Волгоградской области нет организации, которая бы системно оказывала помощь подопечным таких учреждений на безвозмездной основе.</a:t>
            </a:r>
          </a:p>
        </p:txBody>
      </p:sp>
    </p:spTree>
    <p:extLst>
      <p:ext uri="{BB962C8B-B14F-4D97-AF65-F5344CB8AC3E}">
        <p14:creationId xmlns:p14="http://schemas.microsoft.com/office/powerpoint/2010/main" val="124327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7626424" cy="792088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Команда проекта</a:t>
            </a:r>
            <a:endParaRPr lang="ru-RU" sz="60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988840"/>
            <a:ext cx="8640960" cy="417646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Руководители проекта / Координаторы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Бухгалтер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Администратор групп проекта в соц. сетях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Организатор культурно-досуговой деятельности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Эксперты в разных сферах культуры </a:t>
            </a:r>
            <a:endParaRPr 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Студенты ВУЗов / </a:t>
            </a:r>
            <a:r>
              <a:rPr lang="ru-RU" sz="28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ССУЗов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Волонтёры </a:t>
            </a:r>
          </a:p>
          <a:p>
            <a:endParaRPr lang="ru-RU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2473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964488" cy="1008113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Результат и Соц. Эффект </a:t>
            </a:r>
            <a:endParaRPr lang="ru-RU" sz="44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28800"/>
            <a:ext cx="8496944" cy="4176464"/>
          </a:xfrm>
        </p:spPr>
        <p:txBody>
          <a:bodyPr>
            <a:normAutofit/>
          </a:bodyPr>
          <a:lstStyle/>
          <a:p>
            <a:pPr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</a:rPr>
              <a:t>Создание особой, эффективной досуговой среды для эффективной социально-культурной реабилитации социально незащищенных и ослабленных групп населения путем формирования досуговой </a:t>
            </a:r>
            <a:r>
              <a:rPr lang="ru-RU" sz="2800" dirty="0">
                <a:solidFill>
                  <a:srgbClr val="002060"/>
                </a:solidFill>
              </a:rPr>
              <a:t>культуры и коммуникации</a:t>
            </a:r>
            <a:r>
              <a:rPr lang="ru-RU" sz="2800" dirty="0" smtClean="0">
                <a:solidFill>
                  <a:srgbClr val="002060"/>
                </a:solidFill>
              </a:rPr>
              <a:t>.  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2800" dirty="0">
              <a:solidFill>
                <a:srgbClr val="002060"/>
              </a:solidFill>
            </a:endParaRPr>
          </a:p>
          <a:p>
            <a:pPr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</a:rPr>
              <a:t>Повышение социокультурного уровня жизни у социально незащищенных и ослабленных групп </a:t>
            </a:r>
            <a:r>
              <a:rPr lang="ru-RU" sz="2800" dirty="0" smtClean="0">
                <a:solidFill>
                  <a:srgbClr val="002060"/>
                </a:solidFill>
              </a:rPr>
              <a:t>населения.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0321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064896" cy="864096"/>
          </a:xfrm>
        </p:spPr>
        <p:txBody>
          <a:bodyPr>
            <a:normAutofit fontScale="90000"/>
          </a:bodyPr>
          <a:lstStyle/>
          <a:p>
            <a:r>
              <a:rPr lang="ru-RU" sz="67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Контакты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719" y="558703"/>
            <a:ext cx="2727694" cy="243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198" y="3789040"/>
            <a:ext cx="2727694" cy="2447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51520" y="1484784"/>
            <a:ext cx="53800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hlinkClick r:id="rId4"/>
              </a:rPr>
              <a:t>kulturnaya_terapiya@mail.ru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hlinkClick r:id="rId5"/>
              </a:rPr>
              <a:t>https://vk.com/kulturnaya_terapiya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Номера телефонов: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89610572182 (Вера)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89696514482 (Артём)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hlinkClick r:id="rId5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0386"/>
            <a:ext cx="5946120" cy="386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8524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0"/>
            <a:ext cx="9144000" cy="16002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Спасибо за внимание!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30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88656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143</TotalTime>
  <Words>257</Words>
  <Application>Microsoft Office PowerPoint</Application>
  <PresentationFormat>Экран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NewsPrint</vt:lpstr>
      <vt:lpstr>Культурная терапия </vt:lpstr>
      <vt:lpstr>Направления :</vt:lpstr>
      <vt:lpstr>Цель</vt:lpstr>
      <vt:lpstr>Мероприятия проекта </vt:lpstr>
      <vt:lpstr>Актуальность и новизна </vt:lpstr>
      <vt:lpstr>Команда проекта</vt:lpstr>
      <vt:lpstr>Результат и Соц. Эффект </vt:lpstr>
      <vt:lpstr>Контакты 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Культурная терапия</dc:title>
  <dc:creator>Родители</dc:creator>
  <cp:lastModifiedBy>Родители</cp:lastModifiedBy>
  <cp:revision>14</cp:revision>
  <dcterms:created xsi:type="dcterms:W3CDTF">2020-05-18T10:18:25Z</dcterms:created>
  <dcterms:modified xsi:type="dcterms:W3CDTF">2020-05-18T12:41:57Z</dcterms:modified>
</cp:coreProperties>
</file>