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5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8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9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6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3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3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A71416A-6BA2-4524-B55B-A5B4CC4E2DC0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72E21DA-E61A-4A25-966F-17260FD40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82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r1.nubex.ru/s11631-f97/f917_66/image_gallery%20(3).jpe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r1.nubex.ru/s11631-f97/f917_66/image_gallery%20(3).jpe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40"/>
          <a:stretch/>
        </p:blipFill>
        <p:spPr bwMode="auto">
          <a:xfrm>
            <a:off x="1963549" y="876782"/>
            <a:ext cx="7928049" cy="37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5" y="4869160"/>
            <a:ext cx="9144000" cy="19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577" y="476672"/>
            <a:ext cx="761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МБУДО «ЦЕНТР ДЕТСКОГО ТВОРЧЕСТВА» </a:t>
            </a:r>
            <a:r>
              <a:rPr lang="ru-RU" sz="2000" b="1" dirty="0" err="1">
                <a:solidFill>
                  <a:srgbClr val="C00000"/>
                </a:solidFill>
              </a:rPr>
              <a:t>пгт</a:t>
            </a:r>
            <a:r>
              <a:rPr lang="ru-RU" sz="2000" b="1" dirty="0">
                <a:solidFill>
                  <a:srgbClr val="C00000"/>
                </a:solidFill>
              </a:rPr>
              <a:t>. ВОЙВОЖ</a:t>
            </a:r>
          </a:p>
        </p:txBody>
      </p:sp>
    </p:spTree>
    <p:extLst>
      <p:ext uri="{BB962C8B-B14F-4D97-AF65-F5344CB8AC3E}">
        <p14:creationId xmlns:p14="http://schemas.microsoft.com/office/powerpoint/2010/main" val="27888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rykovodstvo.ru/pars_docs/refs/132/131302/131302_html_m12a13d2c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g2.freepng.ru/20180404/pxq/kisspng-origami-paper-clip-art-paper-firework-5ac56dd1917d17.1832579815228881455959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4" y="160338"/>
            <a:ext cx="2762369" cy="27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5462" y="620688"/>
            <a:ext cx="62725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«ОРИГАМИ ДОБРА»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</a:rPr>
              <a:t>Отряд волонтёров 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</a:rPr>
              <a:t>Центра детского творчества </a:t>
            </a:r>
            <a:r>
              <a:rPr lang="ru-RU" sz="3600" b="1" dirty="0" err="1">
                <a:solidFill>
                  <a:srgbClr val="FFC000"/>
                </a:solidFill>
              </a:rPr>
              <a:t>пгт</a:t>
            </a:r>
            <a:r>
              <a:rPr lang="ru-RU" sz="3600" b="1" dirty="0">
                <a:solidFill>
                  <a:srgbClr val="FFC000"/>
                </a:solidFill>
              </a:rPr>
              <a:t>. </a:t>
            </a:r>
            <a:r>
              <a:rPr lang="ru-RU" sz="3600" b="1" dirty="0" err="1">
                <a:solidFill>
                  <a:srgbClr val="FFC000"/>
                </a:solidFill>
              </a:rPr>
              <a:t>Войвож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ДЕВИЗ </a:t>
            </a:r>
            <a:r>
              <a:rPr lang="ru-RU" sz="4000" b="1" dirty="0">
                <a:solidFill>
                  <a:srgbClr val="FF0000"/>
                </a:solidFill>
              </a:rPr>
              <a:t>-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/>
              </a:rPr>
              <a:t>«Везде и всегда идти дорогою добра!»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5144"/>
            <a:ext cx="91440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9576" y="3606120"/>
            <a:ext cx="271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Эмблема </a:t>
            </a:r>
          </a:p>
        </p:txBody>
      </p:sp>
      <p:sp>
        <p:nvSpPr>
          <p:cNvPr id="5" name="Стрелка вверх 4"/>
          <p:cNvSpPr/>
          <p:nvPr/>
        </p:nvSpPr>
        <p:spPr>
          <a:xfrm flipH="1">
            <a:off x="2855641" y="3128083"/>
            <a:ext cx="25807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511824" y="1220080"/>
            <a:ext cx="615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Волонтерский отряд начал свою активную деятельность  с 2018 года </a:t>
            </a:r>
          </a:p>
          <a:p>
            <a:r>
              <a:rPr lang="ru-RU" b="1" dirty="0"/>
              <a:t>на базе Центра детского творчества </a:t>
            </a:r>
            <a:r>
              <a:rPr lang="ru-RU" b="1" dirty="0" err="1"/>
              <a:t>пгт.Войвож</a:t>
            </a:r>
            <a:r>
              <a:rPr lang="ru-RU" b="1" dirty="0"/>
              <a:t> , под руководством педагога-организатора Тимофеевой О.А и педагога дополнительного образования  </a:t>
            </a:r>
            <a:r>
              <a:rPr lang="ru-RU" b="1" dirty="0" err="1"/>
              <a:t>Клечиной</a:t>
            </a:r>
            <a:r>
              <a:rPr lang="ru-RU" b="1" dirty="0"/>
              <a:t> Н.А . В  нашем волонтерском отряде собрались самые активные , добрые и отзывчивые  ребята.  </a:t>
            </a:r>
          </a:p>
          <a:p>
            <a:r>
              <a:rPr lang="ru-RU" b="1" dirty="0"/>
              <a:t>Наш </a:t>
            </a:r>
            <a:r>
              <a:rPr lang="ru-RU" b="1" dirty="0">
                <a:solidFill>
                  <a:srgbClr val="FF0000"/>
                </a:solidFill>
              </a:rPr>
              <a:t>ДЕВИЗ </a:t>
            </a:r>
            <a:r>
              <a:rPr lang="ru-RU" b="1" u="sng" dirty="0">
                <a:solidFill>
                  <a:srgbClr val="FF0000"/>
                </a:solidFill>
              </a:rPr>
              <a:t>-</a:t>
            </a:r>
            <a:r>
              <a:rPr lang="ru-RU" b="1" u="sng" dirty="0"/>
              <a:t>. </a:t>
            </a:r>
            <a:r>
              <a:rPr lang="ru-RU" b="1" u="sng" dirty="0">
                <a:latin typeface="arial"/>
              </a:rPr>
              <a:t>«Везде и всегда идти дорогою добра!»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0"/>
            <a:ext cx="27622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4903" y="191729"/>
            <a:ext cx="570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История  деятельности волонтёрского отряда </a:t>
            </a:r>
            <a:r>
              <a:rPr lang="ru-RU" b="1" dirty="0">
                <a:solidFill>
                  <a:srgbClr val="FF0000"/>
                </a:solidFill>
              </a:rPr>
              <a:t>«ОРИГАМИ ДОБРА»</a:t>
            </a:r>
          </a:p>
          <a:p>
            <a:pPr algn="ctr"/>
            <a:endParaRPr lang="ru-RU" dirty="0"/>
          </a:p>
        </p:txBody>
      </p:sp>
      <p:pic>
        <p:nvPicPr>
          <p:cNvPr id="3075" name="Picture 3" descr="C:\Users\тася.000\Desktop\фото\Camera\P_20181219_154714_1_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261" b="-2527"/>
          <a:stretch/>
        </p:blipFill>
        <p:spPr bwMode="auto">
          <a:xfrm>
            <a:off x="1847528" y="4113474"/>
            <a:ext cx="3816424" cy="27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ся.000\Desktop\фото\Camera\P_20181214_180024_1_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3" b="7421"/>
          <a:stretch/>
        </p:blipFill>
        <p:spPr bwMode="auto">
          <a:xfrm>
            <a:off x="6456040" y="4113474"/>
            <a:ext cx="3672408" cy="26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9493"/>
            <a:ext cx="27622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840" y="58847"/>
            <a:ext cx="52565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000" b="1" dirty="0"/>
              <a:t>Цели и задачи волонтерского отряда      </a:t>
            </a:r>
            <a:r>
              <a:rPr lang="ru-RU" sz="2000" b="1" dirty="0">
                <a:solidFill>
                  <a:srgbClr val="FF0000"/>
                </a:solidFill>
              </a:rPr>
              <a:t>«ОРИГАМИ ДОБРА»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Цель:</a:t>
            </a:r>
          </a:p>
          <a:p>
            <a:r>
              <a:rPr lang="ru-RU" b="1" dirty="0"/>
              <a:t>1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b="1" dirty="0"/>
              <a:t>оказание безвозмездной помощи людям, нуждающимся в ней </a:t>
            </a:r>
          </a:p>
          <a:p>
            <a:r>
              <a:rPr lang="ru-RU" b="1" dirty="0"/>
              <a:t>2. Участие в общественно значимых  мероприятиях </a:t>
            </a:r>
          </a:p>
          <a:p>
            <a:r>
              <a:rPr lang="ru-RU" b="1" dirty="0"/>
              <a:t>3. Пропаганда здорового образа жизни среди наших сверстников.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b="1" dirty="0"/>
              <a:t>1.Сформировать сплоченный деятельный коллектив волонтеров </a:t>
            </a:r>
          </a:p>
          <a:p>
            <a:r>
              <a:rPr lang="ru-RU" b="1" dirty="0"/>
              <a:t>2.Получение необходимого опыта и навыков для реализации собственных идей и проектов.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04" y="171893"/>
            <a:ext cx="27622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5184"/>
            <a:ext cx="91440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432"/>
            <a:ext cx="1790650" cy="175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4331806" y="2803370"/>
            <a:ext cx="3600399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Формы работы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4" name="Прямая соединительная линия 13"/>
          <p:cNvCxnSpPr>
            <a:stCxn id="9" idx="0"/>
          </p:cNvCxnSpPr>
          <p:nvPr/>
        </p:nvCxnSpPr>
        <p:spPr>
          <a:xfrm flipV="1">
            <a:off x="6132006" y="1387068"/>
            <a:ext cx="108011" cy="14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464152" y="2048920"/>
            <a:ext cx="936104" cy="87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6"/>
          </p:cNvCxnSpPr>
          <p:nvPr/>
        </p:nvCxnSpPr>
        <p:spPr>
          <a:xfrm flipV="1">
            <a:off x="7932204" y="3369140"/>
            <a:ext cx="900100" cy="4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76120" y="3789040"/>
            <a:ext cx="122413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4"/>
          </p:cNvCxnSpPr>
          <p:nvPr/>
        </p:nvCxnSpPr>
        <p:spPr>
          <a:xfrm>
            <a:off x="6132006" y="4027507"/>
            <a:ext cx="108011" cy="1392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3"/>
          </p:cNvCxnSpPr>
          <p:nvPr/>
        </p:nvCxnSpPr>
        <p:spPr>
          <a:xfrm flipH="1">
            <a:off x="3935761" y="3848236"/>
            <a:ext cx="923311" cy="1184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</p:cNvCxnSpPr>
          <p:nvPr/>
        </p:nvCxnSpPr>
        <p:spPr>
          <a:xfrm flipH="1">
            <a:off x="3206639" y="3415438"/>
            <a:ext cx="1125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1"/>
          </p:cNvCxnSpPr>
          <p:nvPr/>
        </p:nvCxnSpPr>
        <p:spPr>
          <a:xfrm flipH="1" flipV="1">
            <a:off x="4331805" y="2095219"/>
            <a:ext cx="527266" cy="887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483932" y="740808"/>
            <a:ext cx="151216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Акции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388158" y="1776947"/>
            <a:ext cx="1944216" cy="5519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Флешмобы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88288" y="3140968"/>
            <a:ext cx="180020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Трудовой  десант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244142" y="5032380"/>
            <a:ext cx="2088232" cy="77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Мероприятия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84081" y="1776947"/>
            <a:ext cx="1728192" cy="5340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Онлайн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67938" y="3140968"/>
            <a:ext cx="1637107" cy="6366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Встречи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63553" y="5021896"/>
            <a:ext cx="2060509" cy="7847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Игры , тренинги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83932" y="5437890"/>
            <a:ext cx="169218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0537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792" y="620689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Основные направления волонтерской деятельности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04" y="171893"/>
            <a:ext cx="1791816" cy="175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23547"/>
            <a:ext cx="1900499" cy="194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711324"/>
            <a:ext cx="1728192" cy="21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7"/>
          <a:stretch/>
        </p:blipFill>
        <p:spPr bwMode="auto">
          <a:xfrm flipH="1">
            <a:off x="3575720" y="4653136"/>
            <a:ext cx="1656184" cy="16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44" y="4584005"/>
            <a:ext cx="2484276" cy="18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7928" y="38182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Патриотическая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3904" y="4002956"/>
            <a:ext cx="33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Социальное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6280" y="400295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Экологическое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3904" y="5661248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         ЗОЖ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2096912"/>
            <a:ext cx="1792823" cy="19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32304" y="5845914"/>
            <a:ext cx="154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Событийное </a:t>
            </a:r>
          </a:p>
        </p:txBody>
      </p:sp>
    </p:spTree>
    <p:extLst>
      <p:ext uri="{BB962C8B-B14F-4D97-AF65-F5344CB8AC3E}">
        <p14:creationId xmlns:p14="http://schemas.microsoft.com/office/powerpoint/2010/main" val="33313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2</TotalTime>
  <Words>173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</cp:revision>
  <dcterms:created xsi:type="dcterms:W3CDTF">2024-04-18T13:18:47Z</dcterms:created>
  <dcterms:modified xsi:type="dcterms:W3CDTF">2024-04-18T13:23:55Z</dcterms:modified>
</cp:coreProperties>
</file>