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38B8-A5EF-4F24-A114-EE4FE23642DE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66DC1-EE22-4A22-AA25-4A14539CC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38B8-A5EF-4F24-A114-EE4FE23642DE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66DC1-EE22-4A22-AA25-4A14539CC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38B8-A5EF-4F24-A114-EE4FE23642DE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66DC1-EE22-4A22-AA25-4A14539CC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38B8-A5EF-4F24-A114-EE4FE23642DE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66DC1-EE22-4A22-AA25-4A14539CC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38B8-A5EF-4F24-A114-EE4FE23642DE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66DC1-EE22-4A22-AA25-4A14539CC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38B8-A5EF-4F24-A114-EE4FE23642DE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66DC1-EE22-4A22-AA25-4A14539CC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38B8-A5EF-4F24-A114-EE4FE23642DE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66DC1-EE22-4A22-AA25-4A14539CC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38B8-A5EF-4F24-A114-EE4FE23642DE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66DC1-EE22-4A22-AA25-4A14539CC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38B8-A5EF-4F24-A114-EE4FE23642DE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66DC1-EE22-4A22-AA25-4A14539CC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38B8-A5EF-4F24-A114-EE4FE23642DE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66DC1-EE22-4A22-AA25-4A14539CC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38B8-A5EF-4F24-A114-EE4FE23642DE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66DC1-EE22-4A22-AA25-4A14539CC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D38B8-A5EF-4F24-A114-EE4FE23642DE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66DC1-EE22-4A22-AA25-4A14539CC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1"/>
            <a:ext cx="8136904" cy="2448271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Добровольческий отряд «Новое время»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МБОУ «Гимназия №1 имени Н.И.Борцова»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Акция «Будь здоров»</a:t>
            </a:r>
            <a:endParaRPr lang="ru-RU" dirty="0"/>
          </a:p>
        </p:txBody>
      </p:sp>
      <p:pic>
        <p:nvPicPr>
          <p:cNvPr id="4" name="Содержимое 3" descr="2tof2Fn5nM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1925" y="1600200"/>
            <a:ext cx="8060150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Новогодние утренники</a:t>
            </a:r>
            <a:endParaRPr lang="ru-RU" dirty="0"/>
          </a:p>
        </p:txBody>
      </p:sp>
      <p:pic>
        <p:nvPicPr>
          <p:cNvPr id="4" name="Содержимое 3" descr="80Sp2iHCLS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484784"/>
            <a:ext cx="4876800" cy="3223260"/>
          </a:xfrm>
        </p:spPr>
      </p:pic>
      <p:pic>
        <p:nvPicPr>
          <p:cNvPr id="5" name="Рисунок 4" descr="4KwFwdu73e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3212976"/>
            <a:ext cx="4876800" cy="32537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Поздравление больных деток дома</a:t>
            </a:r>
            <a:br>
              <a:rPr lang="ru-RU" dirty="0" smtClean="0"/>
            </a:br>
            <a:r>
              <a:rPr lang="ru-RU" dirty="0" smtClean="0"/>
              <a:t>Акция «Новый Год в каждый дом»</a:t>
            </a:r>
            <a:endParaRPr lang="ru-RU" dirty="0"/>
          </a:p>
        </p:txBody>
      </p:sp>
      <p:pic>
        <p:nvPicPr>
          <p:cNvPr id="4" name="Содержимое 3" descr="aw2K0zatop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Поздравление деток в больнице</a:t>
            </a:r>
            <a:endParaRPr lang="ru-RU" dirty="0"/>
          </a:p>
        </p:txBody>
      </p:sp>
      <p:pic>
        <p:nvPicPr>
          <p:cNvPr id="4" name="Содержимое 3" descr="CL1tHN38p1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2215" y="1600200"/>
            <a:ext cx="6799569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Акция </a:t>
            </a:r>
            <a:r>
              <a:rPr lang="ru-RU" smtClean="0"/>
              <a:t>«Память»</a:t>
            </a:r>
            <a:endParaRPr lang="ru-RU"/>
          </a:p>
        </p:txBody>
      </p:sp>
      <p:pic>
        <p:nvPicPr>
          <p:cNvPr id="4" name="Содержимое 3" descr="nZ97ELaA49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5856" y="2708920"/>
            <a:ext cx="5340015" cy="3558620"/>
          </a:xfrm>
        </p:spPr>
      </p:pic>
      <p:pic>
        <p:nvPicPr>
          <p:cNvPr id="5" name="Рисунок 4" descr="YiTTEKNCbh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8640"/>
            <a:ext cx="3102091" cy="465313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33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Добровольческий отряд «Новое время»</vt:lpstr>
      <vt:lpstr>Акция «Будь здоров»</vt:lpstr>
      <vt:lpstr>Новогодние утренники</vt:lpstr>
      <vt:lpstr>Поздравление больных деток дома Акция «Новый Год в каждый дом»</vt:lpstr>
      <vt:lpstr>Поздравление деток в больнице</vt:lpstr>
      <vt:lpstr>Акция «Память»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</cp:revision>
  <dcterms:created xsi:type="dcterms:W3CDTF">2017-12-07T20:20:05Z</dcterms:created>
  <dcterms:modified xsi:type="dcterms:W3CDTF">2023-06-08T11:14:57Z</dcterms:modified>
</cp:coreProperties>
</file>