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3" autoAdjust="0"/>
    <p:restoredTop sz="94660"/>
  </p:normalViewPr>
  <p:slideViewPr>
    <p:cSldViewPr>
      <p:cViewPr>
        <p:scale>
          <a:sx n="140" d="100"/>
          <a:sy n="140" d="100"/>
        </p:scale>
        <p:origin x="-342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4011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3248"/>
          </a:xfrm>
        </p:spPr>
        <p:txBody>
          <a:bodyPr>
            <a:normAutofit/>
          </a:bodyPr>
          <a:lstStyle/>
          <a:p>
            <a:r>
              <a:rPr lang="ru-RU" dirty="0" smtClean="0"/>
              <a:t>Отдел культуры, молодёжной политики и спорта администрации Брасовского района</a:t>
            </a:r>
            <a:endParaRPr lang="ru-RU" dirty="0"/>
          </a:p>
        </p:txBody>
      </p:sp>
      <p:pic>
        <p:nvPicPr>
          <p:cNvPr id="1027" name="Picture 3" descr="C:\Users\User\Desktop\Jk4CEg6Zk-41dH2wTY0JYXHBuWhFMzn4xhUFLLfUcxhyGKNHzU6K_OjVZh4ogYOhv0A1mwJA51DGCqmXtKhLkK1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643182"/>
            <a:ext cx="269089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фото 2025г\Акция Георгиевская лента\NFrg3ZF-N0fXYmepVo3smav25uVs0QVW0NlvW9JA36Tz_nupp2iwUi-uswVrUDAW3h_NG4einVcI41Tf0wa1n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8646"/>
            <a:ext cx="9191320" cy="6996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 smtClean="0"/>
              <a:t>кция </a:t>
            </a:r>
            <a:r>
              <a:rPr lang="ru-RU" dirty="0" smtClean="0"/>
              <a:t>"Ромашка- символ Семьи"</a:t>
            </a:r>
            <a:endParaRPr lang="ru-RU" dirty="0"/>
          </a:p>
        </p:txBody>
      </p:sp>
      <p:pic>
        <p:nvPicPr>
          <p:cNvPr id="22530" name="Picture 2" descr="C:\Users\User\Desktop\фото 2025г\День Семьи\1751961926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286262" cy="5715016"/>
          </a:xfrm>
          <a:prstGeom prst="rect">
            <a:avLst/>
          </a:prstGeom>
          <a:noFill/>
        </p:spPr>
      </p:pic>
      <p:pic>
        <p:nvPicPr>
          <p:cNvPr id="22531" name="Picture 3" descr="C:\Users\User\Desktop\фото 2025г\День Семьи\GLMGcUbe7Mlo8PqBoNVENABAp5fZaAXRZSCm71TT0KX0O-gDJp7H6VPsKeGl_ICi_cSRw9ZlUGO6_j4sQaB_2a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339841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фото 2025г\День Семьи\d6WPbprTkJzYRJkvgbUrXJjV0u0fOxB7iTqn7iS58hwt2oGEKCkQ_y0hS_ARCzQqRBj2xw9IVsokCblyRDovhk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96368" cy="3597276"/>
          </a:xfrm>
          <a:prstGeom prst="rect">
            <a:avLst/>
          </a:prstGeom>
          <a:noFill/>
        </p:spPr>
      </p:pic>
      <p:pic>
        <p:nvPicPr>
          <p:cNvPr id="23555" name="Picture 3" descr="C:\Users\User\Desktop\фото 2025г\День Семьи\9grNvcR6KJCX2Vky3yAzDXbaHI0SkHFoWgOMMJ4hvaA5nR12lbhUqPItXhEKeHqhR29JV2PQgXMbHdpVvuB9wX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000" y="3592500"/>
            <a:ext cx="4354000" cy="326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4011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9001188" cy="45005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Работа с активной молодежью района, поддержка детских и молодежных инициатив.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Объектами </a:t>
            </a:r>
            <a:r>
              <a:rPr lang="ru-RU" sz="2700" dirty="0" smtClean="0"/>
              <a:t>молодежной политики </a:t>
            </a:r>
            <a:r>
              <a:rPr lang="ru-RU" sz="2200" dirty="0" smtClean="0"/>
              <a:t>являются различные группы молодежи, молодежные организации и движения, отдельные молодые люди, социальные потребности которых удовлетворяют мероприятия и программы в рамках ГМП.</a:t>
            </a:r>
            <a:br>
              <a:rPr lang="ru-RU" sz="2200" dirty="0" smtClean="0"/>
            </a:br>
            <a:r>
              <a:rPr lang="ru-RU" sz="2200" dirty="0" smtClean="0"/>
              <a:t>Молодежная политика направлена на реализацию следующей цели: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i="1" dirty="0" smtClean="0"/>
              <a:t>формирование</a:t>
            </a:r>
            <a:r>
              <a:rPr lang="ru-RU" sz="2700" i="1" dirty="0" smtClean="0"/>
              <a:t> </a:t>
            </a:r>
            <a:r>
              <a:rPr lang="ru-RU" sz="2200" i="1" dirty="0" smtClean="0"/>
              <a:t>условий, обеспечивающих успешную </a:t>
            </a:r>
            <a:r>
              <a:rPr lang="ru-RU" sz="2200" i="1" dirty="0" smtClean="0"/>
              <a:t>социальную </a:t>
            </a:r>
            <a:r>
              <a:rPr lang="ru-RU" sz="2200" i="1" dirty="0" smtClean="0"/>
              <a:t>и эффективную самореализацию молодежи, развитие ее потенциала, а также использование этого потенциала для обеспечения и инновационного развития государства.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Сбор и упаковка гуманитарной помощи для пострадавших в Курске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4338" name="Picture 2" descr="C:\Users\User\Desktop\-Jejaip_YlBrsE3fF0_1EGNdorRJBi6T71fFjkC0V0vm9BlAAH7gHOVHPbJSTE54_WnCh88m6MPiLQPsy_1ZFY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97236" cy="2643206"/>
          </a:xfrm>
          <a:prstGeom prst="rect">
            <a:avLst/>
          </a:prstGeom>
          <a:noFill/>
        </p:spPr>
      </p:pic>
      <p:pic>
        <p:nvPicPr>
          <p:cNvPr id="14339" name="Picture 3" descr="C:\Users\User\Desktop\kmsQt6iCnW2S5G5XqB6ljbuynau9vEaCoxcfBu_mJs--fAhstR6EIS0rQiRNEVySSydMquw1zXY4RQ0b14wiy7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9689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hx9bSvQlVSR2ctrrY3dFvaO1g_U-ejUbffSKleLiEfY6NjH1UXmbEHnNA62jOu9nnXpbeGvboWC95p_mPzhNu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179704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Акция «Единство-наша сила»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363" name="Picture 3" descr="C:\Users\User\Desktop\Im7Cp87q9yqc7DlwcjXaYV2pcA9F3o4qPJQY8QuDkVXjEI2SGzsPZd1uyZf5eqxSqAhXcSdCcG4xk6d_YaUmNi_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9248"/>
            <a:ext cx="3351564" cy="4468752"/>
          </a:xfrm>
          <a:prstGeom prst="rect">
            <a:avLst/>
          </a:prstGeom>
          <a:noFill/>
        </p:spPr>
      </p:pic>
      <p:pic>
        <p:nvPicPr>
          <p:cNvPr id="15364" name="Picture 4" descr="C:\Users\User\Desktop\3wlwcdyF0jWWLxL7Yhmpdli3_LweTCcQWOvp4m1XGxVryq_5lhWjpnbxEjEBmPQFEpVKvNA4P-P6oTotuLVCwt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151" y="2428868"/>
            <a:ext cx="3321849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Благоустройство сквера Волонтеров</a:t>
            </a:r>
            <a:endParaRPr lang="ru-RU" dirty="0"/>
          </a:p>
        </p:txBody>
      </p:sp>
      <p:pic>
        <p:nvPicPr>
          <p:cNvPr id="16386" name="Picture 2" descr="C:\Users\User\Desktop\фото 2025г\Благоустройство сквера\cdu9Qv4lDR8iQYIfeay2Z5eIW_HB80581P7xBtDGVE23yNjqD03lXW0WWRWfH-zxtpkRbB4WMnyjwsDtqdvtA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64"/>
            <a:ext cx="3857652" cy="5143536"/>
          </a:xfrm>
          <a:prstGeom prst="rect">
            <a:avLst/>
          </a:prstGeom>
          <a:noFill/>
        </p:spPr>
      </p:pic>
      <p:pic>
        <p:nvPicPr>
          <p:cNvPr id="16387" name="Picture 3" descr="C:\Users\User\Desktop\фото 2025г\Благоустройство сквера\tsM9egCporgPCq4z4r-ZxgCWvy5MD10sS0MSX2_XPrOQvp4YS2cUzZZS44o8-aQRUWVYzVUIZaXPSlC6HDnDt4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7"/>
            <a:ext cx="3857635" cy="51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 2025г\Благоустройство сквера\lHKtJwSCA7EpFCZKLz0cu8zi1rsFyZLigQc43NzY4NUTQswpDaUwK9BLyUIC13GBAjcK8RFFohgIqktYvrnPGpj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2973387"/>
          </a:xfrm>
          <a:prstGeom prst="rect">
            <a:avLst/>
          </a:prstGeom>
          <a:noFill/>
        </p:spPr>
      </p:pic>
      <p:pic>
        <p:nvPicPr>
          <p:cNvPr id="17411" name="Picture 3" descr="C:\Users\User\Desktop\фото 2025г\Благоустройство сквера\QrwR-ECzWRRG5gsxMxR3jreuz1-Xs3CyZ3VdIjSdfJMeXpW4GZXyUaKq7WPfxBgDCK1KJ-4eIfCHL2x95GmMNY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0"/>
            <a:ext cx="4572000" cy="2946793"/>
          </a:xfrm>
          <a:prstGeom prst="rect">
            <a:avLst/>
          </a:prstGeom>
          <a:noFill/>
        </p:spPr>
      </p:pic>
      <p:pic>
        <p:nvPicPr>
          <p:cNvPr id="17412" name="Picture 4" descr="C:\Users\User\Desktop\фото 2025г\Благоустройство сквера\bdj_FxXGlSaIfkwz5V8cn2dmNSXT2UAfKVzaQkJ5dKfzoYtuztbUkxTPBGBOjzKSOug2U5ZipXA88ef-McREkm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" y="3071810"/>
            <a:ext cx="4429125" cy="3786190"/>
          </a:xfrm>
          <a:prstGeom prst="rect">
            <a:avLst/>
          </a:prstGeom>
          <a:noFill/>
        </p:spPr>
      </p:pic>
      <p:pic>
        <p:nvPicPr>
          <p:cNvPr id="17413" name="Picture 5" descr="C:\Users\User\Desktop\фото 2025г\Благоустройство сквера\4qbu82c-ZdBzsqLxwM-jhq87BPWwCGL-HG33xrC0oqgghgzM6_wqP-FJpu_UDSgnLUSFGtP6ZLQ0m2i4yQfjpWD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5716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Открытый диалог "</a:t>
            </a:r>
            <a:r>
              <a:rPr lang="ru-RU" b="1" dirty="0" err="1" smtClean="0"/>
              <a:t>ГосСтарт.Диалог</a:t>
            </a:r>
            <a:r>
              <a:rPr lang="ru-RU" b="1" dirty="0" smtClean="0"/>
              <a:t>"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 smtClean="0"/>
              <a:t>Еленой Петровной Казаковой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8434" name="Picture 2" descr="C:\Users\User\Desktop\фото 2025г\ГосСтартДиалог\lEybmRnsnq-QOWxICF-izzEQPZYryCgXftFTIdYHVKVGznaPb2ycxaOqOwHoVF7YbWK2WiMQc16VGijJCM7jPD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785818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фото 2025г\ГосСтартДиалог\uvOBvHNO6isA3FybhKFUBQk_AMYpaH-_FhMvJoixiWvCjWGEYmFhbKRI3PCJTFi-RR5o99SniY6-Qh0f3vJJvz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0998" cy="3143248"/>
          </a:xfrm>
          <a:prstGeom prst="rect">
            <a:avLst/>
          </a:prstGeom>
          <a:noFill/>
        </p:spPr>
      </p:pic>
      <p:pic>
        <p:nvPicPr>
          <p:cNvPr id="19459" name="Picture 3" descr="C:\Users\User\Desktop\фото 2025г\ГосСтартДиалог\zL3y1AoFlFNgoHY335TtcZBVwIqmmyAiz4lVsg9M-supbyC5ds4N1o5MtnHao3yWsAkW-Al_4T0guxNXGKexV4Y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Всероссийская акция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Георгиевская ленточка»</a:t>
            </a:r>
            <a:endParaRPr lang="ru-RU" dirty="0"/>
          </a:p>
        </p:txBody>
      </p:sp>
      <p:pic>
        <p:nvPicPr>
          <p:cNvPr id="20482" name="Picture 2" descr="C:\Users\User\Desktop\фото 2025г\Акция Георгиевская лента\lfU_3TEDkJA7Qq8xDXmsvZsAIhHhCVI5mgBKR4wAe63PjCCIwkWpVYyrJWmiC8LKXQs0a_SZUoRP3UAl_j19E3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500562" cy="3418556"/>
          </a:xfrm>
          <a:prstGeom prst="rect">
            <a:avLst/>
          </a:prstGeom>
          <a:noFill/>
        </p:spPr>
      </p:pic>
      <p:pic>
        <p:nvPicPr>
          <p:cNvPr id="20483" name="Picture 3" descr="C:\Users\User\Desktop\фото 2025г\Акция Георгиевская лента\u0SdepOX6P_8o_aKTyNYCEoiV7LdR6Aj-ZpPZdfzhDrlAS6HiUf0Mj8X7-GYMH0PDyweu0crYI_B81K7OvqghG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42353"/>
            <a:ext cx="4500562" cy="331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</Words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Отдел культуры, молодёжной политики и спорта администрации Брасовского района</vt:lpstr>
      <vt:lpstr>Работа с активной молодежью района, поддержка детских и молодежных инициатив.  Объектами молодежной политики являются различные группы молодежи, молодежные организации и движения, отдельные молодые люди, социальные потребности которых удовлетворяют мероприятия и программы в рамках ГМП. Молодежная политика направлена на реализацию следующей цели:  формирование условий, обеспечивающих успешную социальную и эффективную самореализацию молодежи, развитие ее потенциала, а также использование этого потенциала для обеспечения и инновационного развития государства. </vt:lpstr>
      <vt:lpstr>Сбор и упаковка гуманитарной помощи для пострадавших в Курске </vt:lpstr>
      <vt:lpstr>Акция «Единство-наша сила»</vt:lpstr>
      <vt:lpstr>Благоустройство сквера Волонтеров</vt:lpstr>
      <vt:lpstr>Слайд 6</vt:lpstr>
      <vt:lpstr>Открытый диалог "ГосСтарт.Диалог"  с Еленой Петровной Казаковой </vt:lpstr>
      <vt:lpstr>Слайд 8</vt:lpstr>
      <vt:lpstr>Всероссийская акция  «Георгиевская ленточка»</vt:lpstr>
      <vt:lpstr>Слайд 10</vt:lpstr>
      <vt:lpstr>Акция "Ромашка- символ Семьи"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2025-08-07T05:41:59Z</dcterms:created>
  <dcterms:modified xsi:type="dcterms:W3CDTF">2025-08-07T06:45:23Z</dcterms:modified>
</cp:coreProperties>
</file>