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BB"/>
    <a:srgbClr val="006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0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5B86E-32D2-42A7-B93F-69AED57F042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4D1AA183-3C78-422C-BF4A-4FD195743E84}">
      <dgm:prSet phldrT="[Текст]"/>
      <dgm:spPr/>
      <dgm:t>
        <a:bodyPr/>
        <a:lstStyle/>
        <a:p>
          <a:r>
            <a:rPr lang="ru-RU" dirty="0" smtClean="0"/>
            <a:t>Литературные источники</a:t>
          </a:r>
          <a:endParaRPr lang="ru-RU" dirty="0"/>
        </a:p>
      </dgm:t>
    </dgm:pt>
    <dgm:pt modelId="{84E7D57C-318F-4447-B68A-CBEA87403124}" type="parTrans" cxnId="{E0F53DCC-AE86-42E8-8AF9-6C5E7D5D237A}">
      <dgm:prSet/>
      <dgm:spPr/>
      <dgm:t>
        <a:bodyPr/>
        <a:lstStyle/>
        <a:p>
          <a:endParaRPr lang="ru-RU"/>
        </a:p>
      </dgm:t>
    </dgm:pt>
    <dgm:pt modelId="{26533D54-EE55-4B0A-9C68-ECAD334890CC}" type="sibTrans" cxnId="{E0F53DCC-AE86-42E8-8AF9-6C5E7D5D237A}">
      <dgm:prSet/>
      <dgm:spPr/>
      <dgm:t>
        <a:bodyPr/>
        <a:lstStyle/>
        <a:p>
          <a:endParaRPr lang="ru-RU"/>
        </a:p>
      </dgm:t>
    </dgm:pt>
    <dgm:pt modelId="{B53EC54D-D1C6-4BFB-80ED-56D714E0435E}">
      <dgm:prSet phldrT="[Текст]"/>
      <dgm:spPr/>
      <dgm:t>
        <a:bodyPr/>
        <a:lstStyle/>
        <a:p>
          <a:r>
            <a:rPr lang="ru-RU" dirty="0" smtClean="0"/>
            <a:t>Интервью с ветеранами</a:t>
          </a:r>
          <a:endParaRPr lang="ru-RU" dirty="0"/>
        </a:p>
      </dgm:t>
    </dgm:pt>
    <dgm:pt modelId="{82CA201A-C898-4286-839C-6E7852CB8759}" type="parTrans" cxnId="{4FAD529B-466F-432B-8D2C-F4184F3185FF}">
      <dgm:prSet/>
      <dgm:spPr/>
      <dgm:t>
        <a:bodyPr/>
        <a:lstStyle/>
        <a:p>
          <a:endParaRPr lang="ru-RU"/>
        </a:p>
      </dgm:t>
    </dgm:pt>
    <dgm:pt modelId="{6074FA27-5734-48D1-91E6-17CB73C3CE7C}" type="sibTrans" cxnId="{4FAD529B-466F-432B-8D2C-F4184F3185FF}">
      <dgm:prSet/>
      <dgm:spPr/>
      <dgm:t>
        <a:bodyPr/>
        <a:lstStyle/>
        <a:p>
          <a:endParaRPr lang="ru-RU"/>
        </a:p>
      </dgm:t>
    </dgm:pt>
    <dgm:pt modelId="{769C3B9A-29FA-4218-9720-ADE9BA702515}" type="pres">
      <dgm:prSet presAssocID="{16E5B86E-32D2-42A7-B93F-69AED57F042F}" presName="Name0" presStyleCnt="0">
        <dgm:presLayoutVars>
          <dgm:dir/>
          <dgm:resizeHandles val="exact"/>
        </dgm:presLayoutVars>
      </dgm:prSet>
      <dgm:spPr/>
    </dgm:pt>
    <dgm:pt modelId="{D30BD6D3-7C40-4E53-8796-A12DFECEA6C2}" type="pres">
      <dgm:prSet presAssocID="{4D1AA183-3C78-422C-BF4A-4FD195743E84}" presName="compNode" presStyleCnt="0"/>
      <dgm:spPr/>
    </dgm:pt>
    <dgm:pt modelId="{E5907144-E87E-44CE-90B5-724ED2C9989B}" type="pres">
      <dgm:prSet presAssocID="{4D1AA183-3C78-422C-BF4A-4FD195743E84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2EEAB5-01CC-4A8A-91B9-6FFE8E3A6231}" type="pres">
      <dgm:prSet presAssocID="{4D1AA183-3C78-422C-BF4A-4FD195743E84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F4CF9-2314-4F89-855D-306A36D7FA8A}" type="pres">
      <dgm:prSet presAssocID="{26533D54-EE55-4B0A-9C68-ECAD334890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0A6C8E-13BB-43FE-96E5-C69D471EFE2E}" type="pres">
      <dgm:prSet presAssocID="{B53EC54D-D1C6-4BFB-80ED-56D714E0435E}" presName="compNode" presStyleCnt="0"/>
      <dgm:spPr/>
    </dgm:pt>
    <dgm:pt modelId="{E6927B26-D8B6-454E-94EF-D00E113D7438}" type="pres">
      <dgm:prSet presAssocID="{B53EC54D-D1C6-4BFB-80ED-56D714E0435E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03EF602-AE7D-4587-B295-3CB7C5CB55C0}" type="pres">
      <dgm:prSet presAssocID="{B53EC54D-D1C6-4BFB-80ED-56D714E0435E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53DCC-AE86-42E8-8AF9-6C5E7D5D237A}" srcId="{16E5B86E-32D2-42A7-B93F-69AED57F042F}" destId="{4D1AA183-3C78-422C-BF4A-4FD195743E84}" srcOrd="0" destOrd="0" parTransId="{84E7D57C-318F-4447-B68A-CBEA87403124}" sibTransId="{26533D54-EE55-4B0A-9C68-ECAD334890CC}"/>
    <dgm:cxn modelId="{9DEBF1F2-E6C2-464D-BEB7-AEE9FC426AA6}" type="presOf" srcId="{26533D54-EE55-4B0A-9C68-ECAD334890CC}" destId="{26FF4CF9-2314-4F89-855D-306A36D7FA8A}" srcOrd="0" destOrd="0" presId="urn:microsoft.com/office/officeart/2005/8/layout/pList1"/>
    <dgm:cxn modelId="{4FAD529B-466F-432B-8D2C-F4184F3185FF}" srcId="{16E5B86E-32D2-42A7-B93F-69AED57F042F}" destId="{B53EC54D-D1C6-4BFB-80ED-56D714E0435E}" srcOrd="1" destOrd="0" parTransId="{82CA201A-C898-4286-839C-6E7852CB8759}" sibTransId="{6074FA27-5734-48D1-91E6-17CB73C3CE7C}"/>
    <dgm:cxn modelId="{601DC44F-9671-457B-ACBE-FD15480A29BB}" type="presOf" srcId="{4D1AA183-3C78-422C-BF4A-4FD195743E84}" destId="{D42EEAB5-01CC-4A8A-91B9-6FFE8E3A6231}" srcOrd="0" destOrd="0" presId="urn:microsoft.com/office/officeart/2005/8/layout/pList1"/>
    <dgm:cxn modelId="{0CB0E561-8475-4076-80EA-49685380E921}" type="presOf" srcId="{B53EC54D-D1C6-4BFB-80ED-56D714E0435E}" destId="{703EF602-AE7D-4587-B295-3CB7C5CB55C0}" srcOrd="0" destOrd="0" presId="urn:microsoft.com/office/officeart/2005/8/layout/pList1"/>
    <dgm:cxn modelId="{BE6C8135-802B-463E-8F3A-03D97049E9E1}" type="presOf" srcId="{16E5B86E-32D2-42A7-B93F-69AED57F042F}" destId="{769C3B9A-29FA-4218-9720-ADE9BA702515}" srcOrd="0" destOrd="0" presId="urn:microsoft.com/office/officeart/2005/8/layout/pList1"/>
    <dgm:cxn modelId="{6594B5E5-F28F-45EC-B88F-124E94F77A2A}" type="presParOf" srcId="{769C3B9A-29FA-4218-9720-ADE9BA702515}" destId="{D30BD6D3-7C40-4E53-8796-A12DFECEA6C2}" srcOrd="0" destOrd="0" presId="urn:microsoft.com/office/officeart/2005/8/layout/pList1"/>
    <dgm:cxn modelId="{D7D6F682-B6CA-4DEB-95AB-04C67AE687AB}" type="presParOf" srcId="{D30BD6D3-7C40-4E53-8796-A12DFECEA6C2}" destId="{E5907144-E87E-44CE-90B5-724ED2C9989B}" srcOrd="0" destOrd="0" presId="urn:microsoft.com/office/officeart/2005/8/layout/pList1"/>
    <dgm:cxn modelId="{65398DBA-ACFE-43EF-8ACB-3F2C6C27748E}" type="presParOf" srcId="{D30BD6D3-7C40-4E53-8796-A12DFECEA6C2}" destId="{D42EEAB5-01CC-4A8A-91B9-6FFE8E3A6231}" srcOrd="1" destOrd="0" presId="urn:microsoft.com/office/officeart/2005/8/layout/pList1"/>
    <dgm:cxn modelId="{3AF24ED4-DEDF-4DCD-8F3E-80A7BCA44300}" type="presParOf" srcId="{769C3B9A-29FA-4218-9720-ADE9BA702515}" destId="{26FF4CF9-2314-4F89-855D-306A36D7FA8A}" srcOrd="1" destOrd="0" presId="urn:microsoft.com/office/officeart/2005/8/layout/pList1"/>
    <dgm:cxn modelId="{75C4D5AD-9395-4AE7-8090-CA556930822E}" type="presParOf" srcId="{769C3B9A-29FA-4218-9720-ADE9BA702515}" destId="{4E0A6C8E-13BB-43FE-96E5-C69D471EFE2E}" srcOrd="2" destOrd="0" presId="urn:microsoft.com/office/officeart/2005/8/layout/pList1"/>
    <dgm:cxn modelId="{121662FB-B9E7-47C1-83C9-ED7A0B36738F}" type="presParOf" srcId="{4E0A6C8E-13BB-43FE-96E5-C69D471EFE2E}" destId="{E6927B26-D8B6-454E-94EF-D00E113D7438}" srcOrd="0" destOrd="0" presId="urn:microsoft.com/office/officeart/2005/8/layout/pList1"/>
    <dgm:cxn modelId="{DA5CB3D5-32FF-4D36-AC96-3D554C16A178}" type="presParOf" srcId="{4E0A6C8E-13BB-43FE-96E5-C69D471EFE2E}" destId="{703EF602-AE7D-4587-B295-3CB7C5CB55C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07144-E87E-44CE-90B5-724ED2C9989B}">
      <dsp:nvSpPr>
        <dsp:cNvPr id="0" name=""/>
        <dsp:cNvSpPr/>
      </dsp:nvSpPr>
      <dsp:spPr>
        <a:xfrm>
          <a:off x="2650" y="187366"/>
          <a:ext cx="3916254" cy="269829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EEAB5-01CC-4A8A-91B9-6FFE8E3A6231}">
      <dsp:nvSpPr>
        <dsp:cNvPr id="0" name=""/>
        <dsp:cNvSpPr/>
      </dsp:nvSpPr>
      <dsp:spPr>
        <a:xfrm>
          <a:off x="2650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Литературные источники</a:t>
          </a:r>
          <a:endParaRPr lang="ru-RU" sz="4100" kern="1200" dirty="0"/>
        </a:p>
      </dsp:txBody>
      <dsp:txXfrm>
        <a:off x="2650" y="2885666"/>
        <a:ext cx="3916254" cy="1452930"/>
      </dsp:txXfrm>
    </dsp:sp>
    <dsp:sp modelId="{E6927B26-D8B6-454E-94EF-D00E113D7438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EF602-AE7D-4587-B295-3CB7C5CB55C0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Интервью с ветеранами</a:t>
          </a:r>
          <a:endParaRPr lang="ru-RU" sz="4100" kern="1200" dirty="0"/>
        </a:p>
      </dsp:txBody>
      <dsp:txXfrm>
        <a:off x="4310695" y="2885666"/>
        <a:ext cx="3916254" cy="145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223224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Серия исторических </a:t>
            </a:r>
            <a:r>
              <a:rPr lang="ru-RU" sz="3600" dirty="0" err="1" smtClean="0">
                <a:latin typeface="Arial Black" panose="020B0A04020102020204" pitchFamily="34" charset="0"/>
              </a:rPr>
              <a:t>квестов</a:t>
            </a: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>и интеллектуальных игр «Тюменская область. Победа»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ru-RU" dirty="0" smtClean="0"/>
              <a:t>Терёхина Дарья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1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D7D7A7-F7BF-DAD7-9593-46C011394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1528" b="16783"/>
          <a:stretch/>
        </p:blipFill>
        <p:spPr>
          <a:xfrm>
            <a:off x="-175254" y="0"/>
            <a:ext cx="9704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B7D303-B161-2943-5AC2-3C5DCBF6E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775"/>
          <a:stretch/>
        </p:blipFill>
        <p:spPr>
          <a:xfrm>
            <a:off x="-175255" y="1"/>
            <a:ext cx="955060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3E359C-9A2A-93C9-D956-F87C4911EF93}"/>
              </a:ext>
            </a:extLst>
          </p:cNvPr>
          <p:cNvSpPr txBox="1"/>
          <p:nvPr/>
        </p:nvSpPr>
        <p:spPr>
          <a:xfrm>
            <a:off x="197095" y="40466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-52"/>
              </a:rPr>
              <a:t>Тюмень</a:t>
            </a:r>
            <a:r>
              <a:rPr kumimoji="0" lang="ru-RU" sz="36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-52"/>
              </a:rPr>
              <a:t> – г</a:t>
            </a:r>
            <a:r>
              <a:rPr kumimoji="0" lang="ru-RU" sz="3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-52"/>
              </a:rPr>
              <a:t>ород трудовой</a:t>
            </a:r>
            <a:r>
              <a:rPr kumimoji="0" lang="ru-RU" sz="36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-52"/>
              </a:rPr>
              <a:t> </a:t>
            </a:r>
            <a:r>
              <a:rPr kumimoji="0" lang="ru-RU" sz="3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50" charset="-52"/>
              </a:rPr>
              <a:t>доблести</a:t>
            </a:r>
            <a:endParaRPr kumimoji="0" lang="ru-RU" sz="3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6C05D3-3C7E-F8D0-B82A-F73BB06A0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1595934"/>
            <a:ext cx="4617168" cy="50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061" y="1322276"/>
            <a:ext cx="3178696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Arial Black" panose="020B0A04020102020204" pitchFamily="34" charset="0"/>
              </a:rPr>
              <a:t>83%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63169" y="1250268"/>
            <a:ext cx="4752528" cy="166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Знают только </a:t>
            </a:r>
            <a:r>
              <a:rPr lang="ru-RU" dirty="0"/>
              <a:t>общую информацию о Великой Отечественной войне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3266492"/>
            <a:ext cx="3178696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8000" dirty="0" smtClean="0">
                <a:latin typeface="Arial Black" panose="020B0A04020102020204" pitchFamily="34" charset="0"/>
              </a:rPr>
              <a:t>13%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60556" y="3204591"/>
            <a:ext cx="4752528" cy="166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Могут назвать 5-7 фактов о Тюмени </a:t>
            </a:r>
            <a:r>
              <a:rPr lang="ru-RU" dirty="0" smtClean="0"/>
              <a:t>в </a:t>
            </a:r>
            <a:r>
              <a:rPr lang="ru-RU" dirty="0" smtClean="0"/>
              <a:t>годы войны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9061" y="5066692"/>
            <a:ext cx="3178696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8000" dirty="0">
                <a:latin typeface="Arial Black" panose="020B0A04020102020204" pitchFamily="34" charset="0"/>
              </a:rPr>
              <a:t>4</a:t>
            </a:r>
            <a:r>
              <a:rPr lang="ru-RU" sz="8000" dirty="0" smtClean="0">
                <a:latin typeface="Arial Black" panose="020B0A04020102020204" pitchFamily="34" charset="0"/>
              </a:rPr>
              <a:t>%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60556" y="5004791"/>
            <a:ext cx="4752528" cy="166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Могут назвать более 10 фактов о Тюмени </a:t>
            </a:r>
            <a:r>
              <a:rPr lang="ru-RU" dirty="0" smtClean="0"/>
              <a:t>в </a:t>
            </a:r>
            <a:r>
              <a:rPr lang="ru-RU" dirty="0" smtClean="0"/>
              <a:t>годы войны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7504" y="116633"/>
            <a:ext cx="8928992" cy="122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Результаты исследования                        до реализации проекта: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9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Сбор материалов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812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56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31010" cy="3356991"/>
          </a:xfrm>
        </p:spPr>
      </p:pic>
      <p:pic>
        <p:nvPicPr>
          <p:cNvPr id="1028" name="Picture 4" descr="https://sun9-62.userapi.com/impg/7mV9UGjREcyLnRzX6NJZnya6u6CoIZvd8vV6vQ/ZqvKvyAX9Co.jpg?size=2560x1707&amp;quality=95&amp;sign=b304ccea1cf1ef6403ede9f4f30017e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2162"/>
            <a:ext cx="4860032" cy="32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5.userapi.com/impg/eN6xWSRoNWTSxN3kojx7vgoJ7-a4sQRt5RoplA/TLmFutsSPpA.jpg?size=2560x1711&amp;quality=96&amp;sign=ebcfddb680c0f400c4f43f700bb4ff8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"/>
          <a:stretch/>
        </p:blipFill>
        <p:spPr bwMode="auto">
          <a:xfrm>
            <a:off x="4139952" y="3252816"/>
            <a:ext cx="5004049" cy="36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6.userapi.com/impg/tQ4DvcRK_2vQT4dvvMbqNi9CgCP1Cq0fedZQTg/QSWr5e7Mvp0.jpg?size=2560x1707&amp;quality=95&amp;sign=7d857021a3e9f20547651d910ba09ab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/>
          <a:stretch/>
        </p:blipFill>
        <p:spPr bwMode="auto">
          <a:xfrm>
            <a:off x="0" y="3252816"/>
            <a:ext cx="4434103" cy="36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8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21" y="930210"/>
            <a:ext cx="3178696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Arial Black" panose="020B0A04020102020204" pitchFamily="34" charset="0"/>
              </a:rPr>
              <a:t>15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1880" y="1218242"/>
            <a:ext cx="4929311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и</a:t>
            </a:r>
            <a:r>
              <a:rPr lang="ru-RU" sz="4000" dirty="0" smtClean="0"/>
              <a:t>сторических </a:t>
            </a:r>
            <a:r>
              <a:rPr lang="ru-RU" sz="4000" dirty="0" err="1" smtClean="0"/>
              <a:t>квестов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2017" y="2442378"/>
            <a:ext cx="3178696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7200" dirty="0" smtClean="0">
                <a:latin typeface="Arial Black" panose="020B0A04020102020204" pitchFamily="34" charset="0"/>
              </a:rPr>
              <a:t>10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41033" y="4069962"/>
            <a:ext cx="3178696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7200" dirty="0" smtClean="0">
                <a:latin typeface="Arial Black" panose="020B0A04020102020204" pitchFamily="34" charset="0"/>
              </a:rPr>
              <a:t>1000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563888" y="4386594"/>
            <a:ext cx="2913087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/>
              <a:t>участников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491880" y="2658402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и</a:t>
            </a:r>
            <a:r>
              <a:rPr lang="ru-RU" sz="4000" dirty="0" smtClean="0"/>
              <a:t>нтеллектуальных игр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2017" y="5776664"/>
            <a:ext cx="3178696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7200" dirty="0" smtClean="0">
                <a:latin typeface="Arial Black" panose="020B0A04020102020204" pitchFamily="34" charset="0"/>
              </a:rPr>
              <a:t>150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563888" y="6042778"/>
            <a:ext cx="2913087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/>
              <a:t>волонтёров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125688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Планируемые результаты на 2024 год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795320" cy="216024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Будем знать</a:t>
            </a:r>
            <a:br>
              <a:rPr lang="ru-RU" sz="5400" dirty="0" smtClean="0">
                <a:latin typeface="Arial Black" panose="020B0A04020102020204" pitchFamily="34" charset="0"/>
              </a:rPr>
            </a:br>
            <a:r>
              <a:rPr lang="ru-RU" sz="5400" dirty="0" smtClean="0">
                <a:latin typeface="Arial Black" panose="020B0A04020102020204" pitchFamily="34" charset="0"/>
              </a:rPr>
              <a:t>нашу историю!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16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Серия исторических квестов и интеллектуальных игр «Тюменская область. Победа»</vt:lpstr>
      <vt:lpstr>Презентация PowerPoint</vt:lpstr>
      <vt:lpstr>Презентация PowerPoint</vt:lpstr>
      <vt:lpstr>Сбор материалов</vt:lpstr>
      <vt:lpstr>Презентация PowerPoint</vt:lpstr>
      <vt:lpstr>Презентация PowerPoint</vt:lpstr>
      <vt:lpstr>Будем знать нашу историю!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исторических квестов и интеллектуальных игр «Тюменская область. Победа»</dc:title>
  <dc:creator>Терёхина Д.А.</dc:creator>
  <cp:lastModifiedBy>Терёхина Д. А.</cp:lastModifiedBy>
  <cp:revision>9</cp:revision>
  <dcterms:created xsi:type="dcterms:W3CDTF">2023-04-19T13:44:12Z</dcterms:created>
  <dcterms:modified xsi:type="dcterms:W3CDTF">2023-05-15T05:34:04Z</dcterms:modified>
</cp:coreProperties>
</file>