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44741-82EE-4BB7-BD53-76074613D3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Волонтерский отряд «Доброе сердце»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63FE67-FF50-4444-B10B-47401DD569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МБОУ «Школа №15» г. Рязани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4A14B5-4C6B-4AD3-9EEC-C8B09ADA6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830" y="73423"/>
            <a:ext cx="1872813" cy="17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52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7C74C-AEEB-4B09-A44D-A8E362A3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создания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CB0704-7003-4016-A29E-990838D7F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Волонтерский отряд МБОУ «Школа №15» сформировался из участников школьной детской общественной организации (ШДОО) «Орбита», которая действовала на базе школы много лет.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61067-7913-465E-B023-BCBCC8E3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51" y="3429000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83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4802E74-553D-4215-9A14-8BC2A2495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634" y="2181138"/>
            <a:ext cx="10820400" cy="317348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Идея создания волонтерского (добровольческого) отряда возникла у нескольких учениц. В 2016-2017 учебном году они написали проект создания отряда и выступили с ним на конкурсе.</a:t>
            </a:r>
          </a:p>
          <a:p>
            <a:pPr marL="0" indent="0">
              <a:buNone/>
            </a:pPr>
            <a:r>
              <a:rPr lang="ru-RU" dirty="0"/>
              <a:t>Поскольку интересы у участников школьного отряда были разнообразные, было принято решение назвать отряд «Доброе сердце», а символику представить в виде двух рук, которые держат сердце.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3419873-26AC-4314-B934-B5B1619F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ru-RU" dirty="0"/>
              <a:t>История создания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A85926-4DC8-439D-B6F8-3108B0E59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062" y="4505587"/>
            <a:ext cx="2125910" cy="21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0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F0947-27D9-4AF9-86B6-05CE3DB20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Помогаем животным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3D43EB-FEF6-4FCC-A3DB-BB6A8B7B1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 данный момент в отряде присутствуют дети, родители и педагоги школы. </a:t>
            </a:r>
          </a:p>
          <a:p>
            <a:pPr marL="0" indent="0">
              <a:buNone/>
            </a:pPr>
            <a:r>
              <a:rPr lang="ru-RU" dirty="0"/>
              <a:t>Наш отряд занимается довольно разнообразными направлениями.</a:t>
            </a:r>
          </a:p>
          <a:p>
            <a:pPr marL="0" indent="0">
              <a:buNone/>
            </a:pPr>
            <a:r>
              <a:rPr lang="ru-RU" dirty="0"/>
              <a:t>В рамках одного из направлений, мы помогаем приютам и питомникам, собираем для них провизию и необходимые материалы.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88287E-2BE7-49E9-A162-54FAAC345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25" y="4783820"/>
            <a:ext cx="2578217" cy="19336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3615CC-371C-44DC-AA10-AB4684878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000" y="4291409"/>
            <a:ext cx="3200387" cy="18022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76E1D-A8C1-446C-BE69-55CF40F4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276" y="4605554"/>
            <a:ext cx="2815905" cy="21119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BA970D-75C8-4ED5-B59B-C1963E90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9" y="4291409"/>
            <a:ext cx="2684477" cy="19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5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34D5C6-6FBB-4BBB-A385-46A0CE22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75" y="1442868"/>
            <a:ext cx="6621011" cy="3539186"/>
          </a:xfrm>
        </p:spPr>
        <p:txBody>
          <a:bodyPr/>
          <a:lstStyle/>
          <a:p>
            <a:pPr algn="just"/>
            <a:r>
              <a:rPr lang="ru-RU" dirty="0"/>
              <a:t>Поддерживаем военных на фронте;</a:t>
            </a:r>
          </a:p>
          <a:p>
            <a:pPr algn="just"/>
            <a:r>
              <a:rPr lang="ru-RU" dirty="0"/>
              <a:t>Организовываем поздравления и концерте в Рязанском военном госпитале;</a:t>
            </a:r>
          </a:p>
          <a:p>
            <a:pPr algn="just"/>
            <a:r>
              <a:rPr lang="ru-RU" dirty="0"/>
              <a:t>Сотрудничаем с Рязанским советом ветеранов Советского района города Рязани.</a:t>
            </a:r>
          </a:p>
          <a:p>
            <a:pPr algn="just"/>
            <a:r>
              <a:rPr lang="ru-RU" dirty="0"/>
              <a:t>Участвуем в мероприятиях, приуроченных к дню Победы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C429F7-175C-49F0-84AF-0F746D07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8" y="4982054"/>
            <a:ext cx="2354511" cy="17658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36E3AB-8B0E-4C18-8CF0-61EC8567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85" y="4532190"/>
            <a:ext cx="2346688" cy="17658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3FC85A-1C4F-4961-ABAE-6707A2412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451" y="1939256"/>
            <a:ext cx="4675464" cy="467546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BD66B0-DD4A-48D1-95C6-52BF0C30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635" y="405042"/>
            <a:ext cx="9120280" cy="1293028"/>
          </a:xfrm>
        </p:spPr>
        <p:txBody>
          <a:bodyPr>
            <a:normAutofit/>
          </a:bodyPr>
          <a:lstStyle/>
          <a:p>
            <a:r>
              <a:rPr lang="ru-RU" dirty="0"/>
              <a:t>Патриотическое направление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E76591-1BCB-4529-A976-745C462F1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944" y="4276988"/>
            <a:ext cx="2323855" cy="17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3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D80E3-A86B-4DD0-A71F-9449FC30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Экологическое направление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583EF0-1CDA-492F-9FA1-B4486C8B7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90" y="1862543"/>
            <a:ext cx="10820400" cy="2050269"/>
          </a:xfrm>
        </p:spPr>
        <p:txBody>
          <a:bodyPr/>
          <a:lstStyle/>
          <a:p>
            <a:r>
              <a:rPr lang="ru-RU" dirty="0"/>
              <a:t>Регулярные субботники, в которых принимают участие взрослые и дети;</a:t>
            </a:r>
          </a:p>
          <a:p>
            <a:r>
              <a:rPr lang="ru-RU" dirty="0"/>
              <a:t>Ухаживаем за растениями в школе;</a:t>
            </a:r>
          </a:p>
          <a:p>
            <a:r>
              <a:rPr lang="ru-RU" dirty="0"/>
              <a:t>Собираем макулатуру, батарейки, участвуем в акции «Добрые крышечки»;</a:t>
            </a:r>
          </a:p>
          <a:p>
            <a:r>
              <a:rPr lang="ru-RU" dirty="0"/>
              <a:t>Проводим тематические занятия с учениками начальной школы.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B0F4B7-BD7C-41DC-9595-4C112323F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4" y="4622334"/>
            <a:ext cx="1576256" cy="2101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5F6004-8ED5-4AF3-B580-269CF370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417" y="4244829"/>
            <a:ext cx="3117908" cy="23384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1BA1D3-622E-48E3-B8CF-C0BDEFB69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644" y="4622334"/>
            <a:ext cx="1576256" cy="21016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FE7105-6CDE-4C68-9D43-E6AC87349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628" y="5311586"/>
            <a:ext cx="3239082" cy="14575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AD5C29-0AD7-4714-9417-FAFC2E7AC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374" y="3798347"/>
            <a:ext cx="3239082" cy="14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4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1BF4B-C60D-4329-ABB3-BA3845DC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Социальное направление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87DB5D-3ECB-472D-90E0-817B4DE7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10820400" cy="168115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/>
              <a:t>Участники школьного волонтерского отряда очень активно занимаются работой с начальной школой: организуют им интересный досуг в лагере, проводят разного рода мероприятия во время учебного процесса, организуют квесты, игры по станциям, спортивные и интеллектуальные игры, рассказывают о добровольческом движении в стране и многое другое.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5BFCE9-3A7D-47C2-92DF-58BCB8D2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2" y="3790425"/>
            <a:ext cx="2891405" cy="28914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F86D12-0F91-40C6-A0A8-3DC7DD280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3" y="4627575"/>
            <a:ext cx="2739007" cy="20542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24423F-151F-4254-BD27-EF955762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817" y="4039371"/>
            <a:ext cx="2739008" cy="20542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8F4CBA-802C-4ABB-A555-AE5648FE3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210" y="4513276"/>
            <a:ext cx="2891405" cy="216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7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7B7CF-60A6-43D2-AD49-2839E3AE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107" y="363725"/>
            <a:ext cx="8610600" cy="1293028"/>
          </a:xfrm>
        </p:spPr>
        <p:txBody>
          <a:bodyPr/>
          <a:lstStyle/>
          <a:p>
            <a:r>
              <a:rPr lang="ru-RU" dirty="0"/>
              <a:t>Организация праздников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DD8FB-419E-4E12-BD9A-259A13BD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77" y="1347095"/>
            <a:ext cx="10820400" cy="112748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Конечно же, ни одно праздничное мероприятие не проходит без помощи активистов школы. Ребята помогают организовать поздравительные и праздничные мероприятия для взрослых и детей.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C3ED64-ADF9-4E3F-9AF4-1D30E9FFA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560885"/>
            <a:ext cx="2943415" cy="22075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16B8CB-6E9D-4719-BAD3-5D7E4B089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86" y="4560885"/>
            <a:ext cx="2913775" cy="21853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D7029C-4D6C-4B58-8E21-C3FFAE61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31" y="4560885"/>
            <a:ext cx="2824293" cy="21182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93F396-89EC-4563-86FC-42F66492E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153" y="4504330"/>
            <a:ext cx="2264117" cy="22641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B15E56-EB3F-4A19-A42C-66ED5C7B8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814" y="2436834"/>
            <a:ext cx="4356681" cy="19843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5B68D6-CF8D-47BF-B558-BD04C31AAC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39" t="22507" r="12814" b="11240"/>
          <a:stretch/>
        </p:blipFill>
        <p:spPr>
          <a:xfrm>
            <a:off x="1054915" y="2455704"/>
            <a:ext cx="3276863" cy="19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3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336A8-44B0-4A0A-8B0F-A304F6B5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«Доброе сердце»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95217-46B9-4FD3-A6B6-C54038FA7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85" y="1724776"/>
            <a:ext cx="6168005" cy="470958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этом список добрых дел наших добровольцев, конечно же, не заканчивается. Трудовой отряд школы ежедневно помогает взрослым сделать школу и территорию вокруг нее более комфортней. Многие ребята помогают ученикам, прибывших к нам в школу из зоны СВО, приобщают их к жизни в нашей школе, помогают адаптироваться. Продолжается сбор гуманитарной помощи, писем, открыток, подарков на фронт. И еще многое другое…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008E19-C347-4E49-8439-F88FAA2EB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750" y="2057401"/>
            <a:ext cx="4610450" cy="46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83665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55</TotalTime>
  <Words>377</Words>
  <Application>Microsoft Office PowerPoint</Application>
  <PresentationFormat>Широкоэкранный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Century Gothic</vt:lpstr>
      <vt:lpstr>След самолета</vt:lpstr>
      <vt:lpstr>Волонтерский отряд «Доброе сердце»</vt:lpstr>
      <vt:lpstr>История создания</vt:lpstr>
      <vt:lpstr>История создания</vt:lpstr>
      <vt:lpstr>Помогаем животным</vt:lpstr>
      <vt:lpstr>Патриотическое направление</vt:lpstr>
      <vt:lpstr>Экологическое направление</vt:lpstr>
      <vt:lpstr>Социальное направление</vt:lpstr>
      <vt:lpstr>Организация праздников</vt:lpstr>
      <vt:lpstr>«Доброе сердце»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«Доброе сердце»</dc:title>
  <dc:creator>Семён</dc:creator>
  <cp:lastModifiedBy>Семён</cp:lastModifiedBy>
  <cp:revision>7</cp:revision>
  <dcterms:created xsi:type="dcterms:W3CDTF">2023-03-22T12:03:48Z</dcterms:created>
  <dcterms:modified xsi:type="dcterms:W3CDTF">2023-03-22T12:59:44Z</dcterms:modified>
</cp:coreProperties>
</file>