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4f23e2dc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f4f23e2dc5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f23e2dc5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f4f23e2dc5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36e69a87a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236e69a87a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36e69a87a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236e69a87a_0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36e69a87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236e69a87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36e69a87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236e69a87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36e69a87a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236e69a87a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36e69a87a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236e69a87a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36e69a87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236e69a87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10" Type="http://schemas.openxmlformats.org/officeDocument/2006/relationships/image" Target="../media/image8.png"/><Relationship Id="rId9" Type="http://schemas.openxmlformats.org/officeDocument/2006/relationships/image" Target="../media/image13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6.jpg"/><Relationship Id="rId8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1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Relationship Id="rId5" Type="http://schemas.openxmlformats.org/officeDocument/2006/relationships/image" Target="../media/image11.jpg"/><Relationship Id="rId6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13.jp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3154" r="4594" t="0"/>
          <a:stretch/>
        </p:blipFill>
        <p:spPr>
          <a:xfrm>
            <a:off x="4751100" y="0"/>
            <a:ext cx="7508400" cy="4576500"/>
          </a:xfrm>
          <a:prstGeom prst="flowChartInputOutpu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-10081791">
            <a:off x="11135396" y="-1049864"/>
            <a:ext cx="1021205" cy="2141728"/>
          </a:xfrm>
          <a:prstGeom prst="parallelogram">
            <a:avLst>
              <a:gd fmla="val 16698" name="adj"/>
            </a:avLst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 rot="-10081791">
            <a:off x="11517296" y="-600464"/>
            <a:ext cx="1021205" cy="2141728"/>
          </a:xfrm>
          <a:prstGeom prst="parallelogram">
            <a:avLst>
              <a:gd fmla="val 16698" name="adj"/>
            </a:avLst>
          </a:prstGeom>
          <a:solidFill>
            <a:srgbClr val="FFD9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881400"/>
            <a:ext cx="7857000" cy="2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МОЛОДЁЖЬ</a:t>
            </a:r>
            <a:endParaRPr b="1" sz="6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ГДОВЩИНЫ</a:t>
            </a:r>
            <a:r>
              <a:rPr b="1" lang="ru-RU" sz="6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6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flipH="1" rot="10800000">
            <a:off x="-1" y="4576500"/>
            <a:ext cx="12501000" cy="299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МОЛОДЁЖЬ, 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СОЗДАЮЩАЯ 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БУДУЩЕЕ РАЙОНА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4716900"/>
            <a:ext cx="115737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70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ЛЮДИ </a:t>
            </a:r>
            <a:endParaRPr b="1" sz="470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70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СОЗДАЮЩИЕ БУДУЩЕЕ </a:t>
            </a:r>
            <a:endParaRPr b="1" sz="470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70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РАЙОНА</a:t>
            </a:r>
            <a:endParaRPr b="1" sz="470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 b="0" l="9599" r="9728" t="0"/>
          <a:stretch/>
        </p:blipFill>
        <p:spPr>
          <a:xfrm>
            <a:off x="7018347" y="3948643"/>
            <a:ext cx="1755799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6">
            <a:alphaModFix/>
          </a:blip>
          <a:srcRect b="26951" l="0" r="0" t="13143"/>
          <a:stretch/>
        </p:blipFill>
        <p:spPr>
          <a:xfrm>
            <a:off x="5983200" y="3948625"/>
            <a:ext cx="867800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5200" y="3948625"/>
            <a:ext cx="519874" cy="5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8">
            <a:alphaModFix/>
          </a:blip>
          <a:srcRect b="34316" l="6142" r="6855" t="17707"/>
          <a:stretch/>
        </p:blipFill>
        <p:spPr>
          <a:xfrm>
            <a:off x="8885663" y="3948625"/>
            <a:ext cx="918000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1029" y="3948624"/>
            <a:ext cx="519875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306860" y="3933450"/>
            <a:ext cx="431190" cy="5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8246" l="13218" r="16393" t="16514"/>
          <a:stretch/>
        </p:blipFill>
        <p:spPr>
          <a:xfrm>
            <a:off x="5962675" y="2606150"/>
            <a:ext cx="4804375" cy="342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01" y="460725"/>
            <a:ext cx="4996701" cy="33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2804100" y="4005050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Награждение лучших волонтеров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284100" y="395250"/>
            <a:ext cx="6668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/>
              <a:t>МОЛОДЫЕ ФОТОГРАФЫ </a:t>
            </a:r>
            <a:endParaRPr b="1"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/>
              <a:t>ВЫСТАВЛЯЮТ СВОИ РАБОТЫ НА ПЛОЩАДКИ</a:t>
            </a:r>
            <a:endParaRPr b="1"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998" y="1516725"/>
            <a:ext cx="4669025" cy="30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50" y="1516725"/>
            <a:ext cx="4072800" cy="27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6">
            <a:alphaModFix/>
          </a:blip>
          <a:srcRect b="12087" l="14724" r="14724" t="19230"/>
          <a:stretch/>
        </p:blipFill>
        <p:spPr>
          <a:xfrm>
            <a:off x="4658649" y="3465525"/>
            <a:ext cx="2783376" cy="215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284100" y="395250"/>
            <a:ext cx="985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50">
                <a:solidFill>
                  <a:srgbClr val="333333"/>
                </a:solidFill>
                <a:highlight>
                  <a:srgbClr val="FFFFFF"/>
                </a:highlight>
              </a:rPr>
              <a:t>НАШИ ПАРТНЕРЫ</a:t>
            </a:r>
            <a:endParaRPr b="1" sz="4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9599" r="9728" t="0"/>
          <a:stretch/>
        </p:blipFill>
        <p:spPr>
          <a:xfrm>
            <a:off x="284097" y="2286480"/>
            <a:ext cx="1755799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5">
            <a:alphaModFix/>
          </a:blip>
          <a:srcRect b="26951" l="0" r="0" t="13143"/>
          <a:stretch/>
        </p:blipFill>
        <p:spPr>
          <a:xfrm>
            <a:off x="946400" y="4815900"/>
            <a:ext cx="867800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875" y="3169050"/>
            <a:ext cx="519874" cy="5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3879" y="3929824"/>
            <a:ext cx="519875" cy="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6410" y="1491875"/>
            <a:ext cx="431190" cy="5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2386600" y="1526513"/>
            <a:ext cx="43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Администрация Гдовского района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578600" y="2386575"/>
            <a:ext cx="33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Центр Досуга и Культуры г. Гдов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2414025" y="3264400"/>
            <a:ext cx="3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Редакция газеты “Гдовская заря”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2606050" y="4032500"/>
            <a:ext cx="38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Информационный канал “The Gdov”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2702050" y="4937750"/>
            <a:ext cx="37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Молодёжный центр Гдовского района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2852925" y="5582400"/>
            <a:ext cx="33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3421" y="5573178"/>
            <a:ext cx="57376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/>
        </p:nvSpPr>
        <p:spPr>
          <a:xfrm>
            <a:off x="2702050" y="5678425"/>
            <a:ext cx="25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Гдовское РАЙПО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25" y="947925"/>
            <a:ext cx="6783826" cy="45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301" y="1559175"/>
            <a:ext cx="4950973" cy="330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123450" y="5541250"/>
            <a:ext cx="43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Проектная деятельность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75" y="906775"/>
            <a:ext cx="6722125" cy="448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6925" y="152400"/>
            <a:ext cx="4706877" cy="31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6925" y="3444250"/>
            <a:ext cx="4706877" cy="313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137175" y="5500100"/>
            <a:ext cx="27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Творчеству нет границ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405600" y="1527525"/>
            <a:ext cx="103809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05600" y="605025"/>
            <a:ext cx="800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МОЛОДЕЖНЫЙ ПАРЛАМЕНТ</a:t>
            </a:r>
            <a:endParaRPr b="1" sz="34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6" name="Google Shape;106;p14"/>
          <p:cNvSpPr/>
          <p:nvPr/>
        </p:nvSpPr>
        <p:spPr>
          <a:xfrm flipH="1" rot="10800000">
            <a:off x="405600" y="2195579"/>
            <a:ext cx="3737100" cy="32001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47424" y="2963731"/>
            <a:ext cx="50532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472199" y="1602225"/>
            <a:ext cx="7357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ИДЕИ ПО ПОВЫШЕНИЮ КАЧЕСТВА ЖИЗНИ В ГДОВЕ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" y="2195675"/>
            <a:ext cx="3187669" cy="32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b="9508" l="0" r="0" t="13503"/>
          <a:stretch/>
        </p:blipFill>
        <p:spPr>
          <a:xfrm>
            <a:off x="4305419" y="2195675"/>
            <a:ext cx="6481200" cy="32001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 rot="-10176437">
            <a:off x="9308148" y="3985498"/>
            <a:ext cx="874751" cy="1527337"/>
          </a:xfrm>
          <a:prstGeom prst="parallelogram">
            <a:avLst>
              <a:gd fmla="val 16698" name="adj"/>
            </a:avLst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 rot="-10176809">
            <a:off x="9479395" y="4150197"/>
            <a:ext cx="960133" cy="1618506"/>
          </a:xfrm>
          <a:prstGeom prst="parallelogram">
            <a:avLst>
              <a:gd fmla="val 16698" name="adj"/>
            </a:avLst>
          </a:prstGeom>
          <a:solidFill>
            <a:srgbClr val="FFD9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4334250" y="2195625"/>
            <a:ext cx="6452400" cy="32001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05600" y="605025"/>
            <a:ext cx="800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МОЛОДЕЖНЫЙ ПАРЛАМЕНТ</a:t>
            </a:r>
            <a:endParaRPr b="1" sz="34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9" name="Google Shape;119;p15"/>
          <p:cNvSpPr/>
          <p:nvPr/>
        </p:nvSpPr>
        <p:spPr>
          <a:xfrm flipH="1" rot="10800000">
            <a:off x="405600" y="2195579"/>
            <a:ext cx="3737100" cy="32001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47424" y="2963731"/>
            <a:ext cx="50532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408675" y="2345425"/>
            <a:ext cx="6276000" cy="29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Основан при администрации Гдовского района.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Именно он создает форум при поддержке Молодежного центра.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Он жи и анализирует результаты прошедших мероприятий.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" y="2195675"/>
            <a:ext cx="3187669" cy="320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405600" y="1527525"/>
            <a:ext cx="87282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05600" y="605025"/>
            <a:ext cx="800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МОЛОДЕЖНЫЙ ЦЕНТР</a:t>
            </a:r>
            <a:endParaRPr b="1" sz="34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9" name="Google Shape;129;p16"/>
          <p:cNvSpPr/>
          <p:nvPr/>
        </p:nvSpPr>
        <p:spPr>
          <a:xfrm flipH="1" rot="10800000">
            <a:off x="405600" y="2195579"/>
            <a:ext cx="3737100" cy="32001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47424" y="2963731"/>
            <a:ext cx="50532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472199" y="1602225"/>
            <a:ext cx="7357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МОЛОДОГО ПОКОЛЕНИЯ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" y="2195675"/>
            <a:ext cx="3187669" cy="32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5">
            <a:alphaModFix/>
          </a:blip>
          <a:srcRect b="26951" l="0" r="0" t="13143"/>
          <a:stretch/>
        </p:blipFill>
        <p:spPr>
          <a:xfrm>
            <a:off x="629575" y="2759300"/>
            <a:ext cx="2739725" cy="17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349" y="2195675"/>
            <a:ext cx="4780314" cy="32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4471425" y="2195675"/>
            <a:ext cx="6227100" cy="32001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Поддерживает инициативы парламента и реализует на базе Центра Досуга и культуры Гдова интерактивные площадки и мероприятия в рамках форума.</a:t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405600" y="605025"/>
            <a:ext cx="800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МОЛОДЕЖНЫЙ ЦЕНТР</a:t>
            </a:r>
            <a:endParaRPr b="1" sz="34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1" name="Google Shape;141;p17"/>
          <p:cNvSpPr/>
          <p:nvPr/>
        </p:nvSpPr>
        <p:spPr>
          <a:xfrm flipH="1" rot="10800000">
            <a:off x="405600" y="2195579"/>
            <a:ext cx="3737100" cy="32001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47424" y="2963731"/>
            <a:ext cx="50532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" y="2195675"/>
            <a:ext cx="3187669" cy="32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5">
            <a:alphaModFix/>
          </a:blip>
          <a:srcRect b="26951" l="0" r="0" t="13143"/>
          <a:stretch/>
        </p:blipFill>
        <p:spPr>
          <a:xfrm>
            <a:off x="629575" y="2759300"/>
            <a:ext cx="2739725" cy="17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405600" y="1915850"/>
            <a:ext cx="106914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405600" y="861550"/>
            <a:ext cx="67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ВОЛОНТЕРЫ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 flipH="1" rot="10800000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52172" y="1990475"/>
            <a:ext cx="7265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ГЛАВНЫЕ ПОМОЩНИКИ </a:t>
            </a:r>
            <a:r>
              <a:rPr lang="ru-RU">
                <a:solidFill>
                  <a:schemeClr val="lt1"/>
                </a:solidFill>
              </a:rPr>
              <a:t>МЕРОПРИЯТИЙ</a:t>
            </a:r>
            <a:r>
              <a:rPr lang="ru-RU">
                <a:solidFill>
                  <a:schemeClr val="lt1"/>
                </a:solidFill>
              </a:rPr>
              <a:t> </a:t>
            </a:r>
            <a:r>
              <a:rPr lang="ru-RU">
                <a:solidFill>
                  <a:schemeClr val="lt1"/>
                </a:solidFill>
              </a:rPr>
              <a:t>ЦЕНТРА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096000" y="2735575"/>
            <a:ext cx="5001000" cy="2993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b="7192" l="0" r="0" t="0"/>
          <a:stretch/>
        </p:blipFill>
        <p:spPr>
          <a:xfrm>
            <a:off x="6096000" y="2735575"/>
            <a:ext cx="5000999" cy="29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 b="0" l="15281" r="18707" t="7629"/>
          <a:stretch/>
        </p:blipFill>
        <p:spPr>
          <a:xfrm>
            <a:off x="1289575" y="2735675"/>
            <a:ext cx="3211032" cy="29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flipH="1" rot="-5400000">
            <a:off x="-2889075" y="1997850"/>
            <a:ext cx="7263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ФОРУМ МОЛОДЁЖЬ ГДОВЩИНЫ</a:t>
            </a:r>
            <a:endParaRPr sz="1500"/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 b="5507" l="3950" r="8076" t="15366"/>
          <a:stretch/>
        </p:blipFill>
        <p:spPr>
          <a:xfrm>
            <a:off x="1097075" y="336598"/>
            <a:ext cx="10259849" cy="61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 flipH="1" rot="-5400000">
            <a:off x="-2889075" y="1997850"/>
            <a:ext cx="7263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ФОРУМ МОЛОДЁЖЬ ГДОВЩИНЫ</a:t>
            </a:r>
            <a:endParaRPr sz="1500"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6156" l="0" r="10746" t="0"/>
          <a:stretch/>
        </p:blipFill>
        <p:spPr>
          <a:xfrm>
            <a:off x="1659450" y="347850"/>
            <a:ext cx="8392953" cy="58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5635800" y="6320350"/>
            <a:ext cx="44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Проектная деятельность может быть интересной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 flipH="1" rot="-5400000">
            <a:off x="-2889075" y="1997850"/>
            <a:ext cx="7263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ФОРУМ МОЛОДЁЖЬ ГДОВЩИНЫ</a:t>
            </a:r>
            <a:endParaRPr sz="1500"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 b="0" l="7364" r="0" t="10313"/>
          <a:stretch/>
        </p:blipFill>
        <p:spPr>
          <a:xfrm>
            <a:off x="6583675" y="2997500"/>
            <a:ext cx="4918026" cy="317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5650" y="581025"/>
            <a:ext cx="4918026" cy="327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1665650" y="3947475"/>
            <a:ext cx="51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Интерактивные площадки разгружают мозг во время перерыва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