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57" r:id="rId3"/>
    <p:sldId id="259" r:id="rId4"/>
    <p:sldId id="261" r:id="rId5"/>
    <p:sldId id="266" r:id="rId6"/>
    <p:sldId id="26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80D23-E098-4DEE-B438-6093BEC23425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E5B6-A4EC-4096-A3AD-2CBBAFF73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1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5.gi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orvedomosti.ru/images/wss/articles/2019/08/2453-proekty-narodnogo-byudzheta-v-borovichakh-vyshli-na-finishnuyu-pryamuy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8333"/>
          <a:stretch/>
        </p:blipFill>
        <p:spPr bwMode="auto">
          <a:xfrm>
            <a:off x="1331640" y="836712"/>
            <a:ext cx="649086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789040"/>
            <a:ext cx="7632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Город Чудово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i/121462/0014-01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1357298"/>
            <a:ext cx="557216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Инициативное предложение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члена бюджетной комиссии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571744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Иванова Ивана Ивановича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643314"/>
            <a:ext cx="807249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Название инициативного предложения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89958" cy="133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i/121462/0014-01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68438" t="30000" r="24531" b="62500"/>
          <a:stretch>
            <a:fillRect/>
          </a:stretch>
        </p:blipFill>
        <p:spPr bwMode="auto">
          <a:xfrm>
            <a:off x="7358082" y="214290"/>
            <a:ext cx="15477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28662" y="1214422"/>
            <a:ext cx="7500990" cy="2071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2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785926"/>
            <a:ext cx="614313" cy="285752"/>
          </a:xfrm>
          <a:prstGeom prst="rect">
            <a:avLst/>
          </a:prstGeom>
          <a:noFill/>
        </p:spPr>
      </p:pic>
      <p:pic>
        <p:nvPicPr>
          <p:cNvPr id="10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143116"/>
            <a:ext cx="614313" cy="285752"/>
          </a:xfrm>
          <a:prstGeom prst="rect">
            <a:avLst/>
          </a:prstGeom>
          <a:noFill/>
        </p:spPr>
      </p:pic>
      <p:pic>
        <p:nvPicPr>
          <p:cNvPr id="11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428868"/>
            <a:ext cx="614313" cy="285752"/>
          </a:xfrm>
          <a:prstGeom prst="rect">
            <a:avLst/>
          </a:prstGeom>
          <a:noFill/>
        </p:spPr>
      </p:pic>
      <p:pic>
        <p:nvPicPr>
          <p:cNvPr id="12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714620"/>
            <a:ext cx="614313" cy="285752"/>
          </a:xfrm>
          <a:prstGeom prst="rect">
            <a:avLst/>
          </a:prstGeom>
          <a:noFill/>
        </p:spPr>
      </p:pic>
      <p:pic>
        <p:nvPicPr>
          <p:cNvPr id="13" name="Picture 2" descr="https://avatars.mds.yandex.net/get-districts/466422/2a000001713adb969b7af7c8455a817db16a/optim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370957"/>
            <a:ext cx="5310225" cy="298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897"/>
            <a:ext cx="1629918" cy="10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i/121462/0014-01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68438" t="30000" r="24531" b="62500"/>
          <a:stretch>
            <a:fillRect/>
          </a:stretch>
        </p:blipFill>
        <p:spPr bwMode="auto">
          <a:xfrm>
            <a:off x="7358082" y="214290"/>
            <a:ext cx="15477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85786" y="1428736"/>
            <a:ext cx="7500990" cy="1643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928802"/>
            <a:ext cx="614313" cy="285752"/>
          </a:xfrm>
          <a:prstGeom prst="rect">
            <a:avLst/>
          </a:prstGeom>
          <a:noFill/>
        </p:spPr>
      </p:pic>
      <p:pic>
        <p:nvPicPr>
          <p:cNvPr id="10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285992"/>
            <a:ext cx="614313" cy="285752"/>
          </a:xfrm>
          <a:prstGeom prst="rect">
            <a:avLst/>
          </a:prstGeom>
          <a:noFill/>
        </p:spPr>
      </p:pic>
      <p:pic>
        <p:nvPicPr>
          <p:cNvPr id="7" name="Picture 2" descr="https://pbs.twimg.com/media/EBhNbdcXoAAruHH.jpg:large"/>
          <p:cNvPicPr>
            <a:picLocks noChangeAspect="1" noChangeArrowheads="1"/>
          </p:cNvPicPr>
          <p:nvPr/>
        </p:nvPicPr>
        <p:blipFill>
          <a:blip r:embed="rId5"/>
          <a:srcRect t="5882" b="30847"/>
          <a:stretch>
            <a:fillRect/>
          </a:stretch>
        </p:blipFill>
        <p:spPr bwMode="auto">
          <a:xfrm>
            <a:off x="2143108" y="3429001"/>
            <a:ext cx="6780634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73934" cy="11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i/121462/0014-01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68438" t="30000" r="24531" b="62500"/>
          <a:stretch>
            <a:fillRect/>
          </a:stretch>
        </p:blipFill>
        <p:spPr bwMode="auto">
          <a:xfrm>
            <a:off x="7429520" y="0"/>
            <a:ext cx="15477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7158" y="1142984"/>
            <a:ext cx="8286808" cy="1857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>
                <a:solidFill>
                  <a:srgbClr val="002060"/>
                </a:solidFill>
              </a:rPr>
              <a:t>Аргументация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              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                      …………………………………………………………………………………………….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                  …………………………………………………………………………………………….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                  …………………………………………………………………………………………….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5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614313" cy="285752"/>
          </a:xfrm>
          <a:prstGeom prst="rect">
            <a:avLst/>
          </a:prstGeom>
          <a:noFill/>
        </p:spPr>
      </p:pic>
      <p:pic>
        <p:nvPicPr>
          <p:cNvPr id="16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285992"/>
            <a:ext cx="614313" cy="285752"/>
          </a:xfrm>
          <a:prstGeom prst="rect">
            <a:avLst/>
          </a:prstGeom>
          <a:noFill/>
        </p:spPr>
      </p:pic>
      <p:pic>
        <p:nvPicPr>
          <p:cNvPr id="17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4"/>
            <a:ext cx="614313" cy="285752"/>
          </a:xfrm>
          <a:prstGeom prst="rect">
            <a:avLst/>
          </a:prstGeom>
          <a:noFill/>
        </p:spPr>
      </p:pic>
      <p:pic>
        <p:nvPicPr>
          <p:cNvPr id="1026" name="Picture 2" descr="https://steemitimages.com/DQmUDq5aBL2pXjVUBiNdh7DWSderUjhT317z91ux1TX5G43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143248"/>
            <a:ext cx="622304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38" y="102150"/>
            <a:ext cx="1413894" cy="94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i/121462/0014-01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68438" t="30000" r="24531" b="62500"/>
          <a:stretch>
            <a:fillRect/>
          </a:stretch>
        </p:blipFill>
        <p:spPr bwMode="auto">
          <a:xfrm>
            <a:off x="7358082" y="214290"/>
            <a:ext cx="15477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139974" y="1142960"/>
            <a:ext cx="3008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Местоположение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89958" cy="133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travelask.ru/system/embedded_map_attachments/files/000/001/897/original/%D0%A7%D1%83%D0%B4%D0%BE%D0%B2%D0%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90272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i/121462/0014-01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68438" t="30000" r="24531" b="62500"/>
          <a:stretch>
            <a:fillRect/>
          </a:stretch>
        </p:blipFill>
        <p:spPr bwMode="auto">
          <a:xfrm>
            <a:off x="7429520" y="0"/>
            <a:ext cx="15477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7158" y="1142984"/>
            <a:ext cx="8286808" cy="1857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>
                <a:solidFill>
                  <a:srgbClr val="002060"/>
                </a:solidFill>
              </a:rPr>
              <a:t>Стоимость реализации инициативы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              </a:t>
            </a:r>
            <a:r>
              <a:rPr lang="ru-RU" sz="2000" b="1" dirty="0">
                <a:solidFill>
                  <a:srgbClr val="002060"/>
                </a:solidFill>
              </a:rPr>
              <a:t>Строительство или обустройство объекта  - 0000000,00 руб.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                  …………………………………………………………………………………………….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                  …………………………………………………………………………………………….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                      …………………………………………………………………………………………….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5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000240"/>
            <a:ext cx="614313" cy="285752"/>
          </a:xfrm>
          <a:prstGeom prst="rect">
            <a:avLst/>
          </a:prstGeom>
          <a:noFill/>
        </p:spPr>
      </p:pic>
      <p:pic>
        <p:nvPicPr>
          <p:cNvPr id="16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285992"/>
            <a:ext cx="614313" cy="285752"/>
          </a:xfrm>
          <a:prstGeom prst="rect">
            <a:avLst/>
          </a:prstGeom>
          <a:noFill/>
        </p:spPr>
      </p:pic>
      <p:pic>
        <p:nvPicPr>
          <p:cNvPr id="17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4"/>
            <a:ext cx="614313" cy="285752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 rotWithShape="1">
          <a:blip r:embed="rId5" cstate="print"/>
          <a:srcRect l="15551" t="13023" r="41908" b="24562"/>
          <a:stretch/>
        </p:blipFill>
        <p:spPr bwMode="auto">
          <a:xfrm>
            <a:off x="785786" y="3071810"/>
            <a:ext cx="2000264" cy="1571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12723" t="20940" r="39869" b="26129"/>
          <a:stretch/>
        </p:blipFill>
        <p:spPr bwMode="auto">
          <a:xfrm>
            <a:off x="2071670" y="4429132"/>
            <a:ext cx="3072809" cy="19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7" cstate="print"/>
          <a:srcRect l="19793" t="15665" r="47261" b="25911"/>
          <a:stretch/>
        </p:blipFill>
        <p:spPr bwMode="auto">
          <a:xfrm>
            <a:off x="4714876" y="3071810"/>
            <a:ext cx="1500198" cy="1571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8"/>
          <a:srcRect l="19575" t="19754" r="46718" b="31948"/>
          <a:stretch/>
        </p:blipFill>
        <p:spPr bwMode="auto">
          <a:xfrm>
            <a:off x="5929322" y="4286256"/>
            <a:ext cx="2500330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9" cstate="print"/>
          <a:srcRect l="13919" t="15085" r="41059" b="26494"/>
          <a:stretch/>
        </p:blipFill>
        <p:spPr bwMode="auto">
          <a:xfrm>
            <a:off x="6715140" y="3071810"/>
            <a:ext cx="2063965" cy="1465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10" cstate="print"/>
          <a:srcRect l="23704" t="16052" r="50310" b="25529"/>
          <a:stretch/>
        </p:blipFill>
        <p:spPr bwMode="auto">
          <a:xfrm>
            <a:off x="3286116" y="3214686"/>
            <a:ext cx="950951" cy="116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16632"/>
            <a:ext cx="1413894" cy="94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i/121462/0014-01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68438" t="30000" r="24531" b="62500"/>
          <a:stretch>
            <a:fillRect/>
          </a:stretch>
        </p:blipFill>
        <p:spPr bwMode="auto">
          <a:xfrm>
            <a:off x="7358082" y="214290"/>
            <a:ext cx="15477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7158" y="1142984"/>
            <a:ext cx="8286808" cy="1857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или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благополучатели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                            </a:t>
            </a:r>
            <a:r>
              <a:rPr lang="ru-RU" sz="2000" dirty="0">
                <a:solidFill>
                  <a:srgbClr val="002060"/>
                </a:solidFill>
              </a:rPr>
              <a:t>…………………………………………………………………………………………………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                      </a:t>
            </a:r>
            <a:r>
              <a:rPr lang="ru-RU" sz="2000" dirty="0">
                <a:solidFill>
                  <a:srgbClr val="002060"/>
                </a:solidFill>
              </a:rPr>
              <a:t>.………………………………………………………………………………………………..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928802"/>
            <a:ext cx="614313" cy="285752"/>
          </a:xfrm>
          <a:prstGeom prst="rect">
            <a:avLst/>
          </a:prstGeom>
          <a:noFill/>
        </p:spPr>
      </p:pic>
      <p:pic>
        <p:nvPicPr>
          <p:cNvPr id="7" name="Picture 2" descr="http://cliparts.co/cliparts/Lid/57G/Lid57Gd4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285992"/>
            <a:ext cx="614313" cy="285752"/>
          </a:xfrm>
          <a:prstGeom prst="rect">
            <a:avLst/>
          </a:prstGeom>
          <a:noFill/>
        </p:spPr>
      </p:pic>
      <p:pic>
        <p:nvPicPr>
          <p:cNvPr id="19458" name="Picture 2" descr="http://kiratty.com/uploads/posts/2016-10/1476026649_family-on-play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214686"/>
            <a:ext cx="5000660" cy="347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26" y="187697"/>
            <a:ext cx="1413894" cy="94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i/121462/0014-019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68438" t="30000" r="24531" b="62500"/>
          <a:stretch>
            <a:fillRect/>
          </a:stretch>
        </p:blipFill>
        <p:spPr bwMode="auto">
          <a:xfrm>
            <a:off x="7358082" y="214290"/>
            <a:ext cx="154778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71472" y="1571612"/>
            <a:ext cx="8286808" cy="33575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</a:t>
            </a:r>
          </a:p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89958" cy="133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77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А. Дмитриева</cp:lastModifiedBy>
  <cp:revision>27</cp:revision>
  <dcterms:created xsi:type="dcterms:W3CDTF">2020-10-30T10:49:25Z</dcterms:created>
  <dcterms:modified xsi:type="dcterms:W3CDTF">2022-11-01T07:21:55Z</dcterms:modified>
</cp:coreProperties>
</file>