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476489-9313-4C9A-9555-3BC989A20A25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3B04A9-EA60-4A0A-96F6-E40CA00D10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ВОЛОНТЕРСКИЙ ОТРЯД МБОУ СОШ№8 им. В. Солдатенко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«ДОБРОЕ СЕРДЦЕ»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2727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Информационное сопровождение месячника гражданско-патриотического воспитания</a:t>
            </a:r>
            <a:endParaRPr lang="ru-RU" sz="2400" dirty="0"/>
          </a:p>
        </p:txBody>
      </p:sp>
      <p:pic>
        <p:nvPicPr>
          <p:cNvPr id="8201" name="Picture 9" descr="C:\Users\Школа 8\Desktop\1663492357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82983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Школа 8\Desktop\1663492357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02710" cy="48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9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Уборка памятных мест и экологические акции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 descr="C:\Users\Школа 8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5675445" cy="4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Школа 8\Desktop\PmhwZ_AK7t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3497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8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Школа 8\Desktop\HqUNJpfns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65769" cy="34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Школа 8\Desktop\166349235756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32" y="3068960"/>
            <a:ext cx="5034200" cy="36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1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Организаторы военно-патриотической игры «</a:t>
            </a:r>
            <a:r>
              <a:rPr lang="en-US" dirty="0" smtClean="0"/>
              <a:t>Z</a:t>
            </a:r>
            <a:r>
              <a:rPr lang="ru-RU" dirty="0" smtClean="0"/>
              <a:t>а наших»</a:t>
            </a:r>
            <a:endParaRPr lang="ru-RU" dirty="0"/>
          </a:p>
        </p:txBody>
      </p:sp>
      <p:pic>
        <p:nvPicPr>
          <p:cNvPr id="11266" name="Picture 2" descr="C:\Users\Школа 8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5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сбора гуманитарной помощи</a:t>
            </a:r>
            <a:endParaRPr lang="ru-RU" dirty="0"/>
          </a:p>
        </p:txBody>
      </p:sp>
      <p:pic>
        <p:nvPicPr>
          <p:cNvPr id="12290" name="Picture 2" descr="C:\Users\Школа 8\Desktop\16634923575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1"/>
            <a:ext cx="7239000" cy="42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по сбору макулатуры</a:t>
            </a:r>
            <a:endParaRPr lang="ru-RU" dirty="0"/>
          </a:p>
        </p:txBody>
      </p:sp>
      <p:pic>
        <p:nvPicPr>
          <p:cNvPr id="13314" name="Picture 2" descr="C:\Users\Школа 8\Desktop\1663492357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46" y="1609725"/>
            <a:ext cx="398050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0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Регистрация на сайте «</a:t>
            </a:r>
            <a:r>
              <a:rPr lang="ru-RU" dirty="0" err="1" smtClean="0"/>
              <a:t>Добро.ру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4338" name="Picture 2" descr="C:\Users\Школа 8\Desktop\16634923575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5864458" cy="55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5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84" y="410820"/>
            <a:ext cx="6080460" cy="571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4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Активисты волонтерского отряда «Доброе сердце»</a:t>
            </a:r>
            <a:endParaRPr lang="ru-RU" dirty="0"/>
          </a:p>
        </p:txBody>
      </p:sp>
      <p:pic>
        <p:nvPicPr>
          <p:cNvPr id="1026" name="Picture 2" descr="C:\Users\Школа 8\Desktop\_WULhJXiu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057392" cy="37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Акции ко Дню победы </a:t>
            </a:r>
            <a:br>
              <a:rPr lang="ru-RU" dirty="0" smtClean="0"/>
            </a:br>
            <a:r>
              <a:rPr lang="ru-RU" dirty="0" smtClean="0"/>
              <a:t>«красная гвоздика»</a:t>
            </a:r>
            <a:endParaRPr lang="ru-RU" dirty="0"/>
          </a:p>
        </p:txBody>
      </p:sp>
      <p:pic>
        <p:nvPicPr>
          <p:cNvPr id="2050" name="Picture 2" descr="C:\Users\Школа 8\Desktop\Jwbhejs0m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573"/>
            <a:ext cx="7239000" cy="48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2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 8\Desktop\1DnH0HUOr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916804" cy="51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Школа 8\Desktop\NFbC4lKcg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239000" cy="48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6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«открытка ветерану»</a:t>
            </a:r>
            <a:endParaRPr lang="ru-RU" dirty="0"/>
          </a:p>
        </p:txBody>
      </p:sp>
      <p:pic>
        <p:nvPicPr>
          <p:cNvPr id="5122" name="Picture 2" descr="C:\Users\Школа 8\Desktop\qwnsBinpd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7239000" cy="40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8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Школа 8\Desktop\r-LA4pBygd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396857" cy="55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8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кола 8\Desktop\E5VUVmbhYZ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4592780" cy="61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19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57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ВОЛОНТЕРСКИЙ ОТРЯД МБОУ СОШ№8 им. В. Солдатенко</vt:lpstr>
      <vt:lpstr>Презентация PowerPoint</vt:lpstr>
      <vt:lpstr>Активисты волонтерского отряда «Доброе сердце»</vt:lpstr>
      <vt:lpstr>Акции ко Дню победы  «красная гвоздика»</vt:lpstr>
      <vt:lpstr>Презентация PowerPoint</vt:lpstr>
      <vt:lpstr>Презентация PowerPoint</vt:lpstr>
      <vt:lpstr>«открытка ветерану»</vt:lpstr>
      <vt:lpstr>Презентация PowerPoint</vt:lpstr>
      <vt:lpstr>Презентация PowerPoint</vt:lpstr>
      <vt:lpstr>Информационное сопровождение месячника гражданско-патриотического воспитания</vt:lpstr>
      <vt:lpstr> Уборка памятных мест и экологические акции </vt:lpstr>
      <vt:lpstr>Презентация PowerPoint</vt:lpstr>
      <vt:lpstr>Организаторы военно-патриотической игры «Zа наших»</vt:lpstr>
      <vt:lpstr>Акция сбора гуманитарной помощи</vt:lpstr>
      <vt:lpstr>Акция по сбору макулатуры</vt:lpstr>
      <vt:lpstr>Регистрация на сайте «Добро.ру»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8</dc:creator>
  <cp:lastModifiedBy>Школа 8</cp:lastModifiedBy>
  <cp:revision>5</cp:revision>
  <dcterms:created xsi:type="dcterms:W3CDTF">2022-09-16T07:03:02Z</dcterms:created>
  <dcterms:modified xsi:type="dcterms:W3CDTF">2022-09-18T09:50:52Z</dcterms:modified>
</cp:coreProperties>
</file>