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80" r:id="rId3"/>
    <p:sldId id="275" r:id="rId4"/>
    <p:sldId id="290" r:id="rId5"/>
    <p:sldId id="301" r:id="rId6"/>
    <p:sldId id="302" r:id="rId7"/>
    <p:sldId id="303" r:id="rId8"/>
    <p:sldId id="297" r:id="rId9"/>
    <p:sldId id="307" r:id="rId10"/>
    <p:sldId id="305" r:id="rId11"/>
    <p:sldId id="306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91" autoAdjust="0"/>
    <p:restoredTop sz="94660"/>
  </p:normalViewPr>
  <p:slideViewPr>
    <p:cSldViewPr>
      <p:cViewPr varScale="1">
        <p:scale>
          <a:sx n="42" d="100"/>
          <a:sy n="42" d="100"/>
        </p:scale>
        <p:origin x="56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F75D2-80F4-4ECA-B61C-F38D0F7242B9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431C1-0347-4F44-8863-70453FB09D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5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rgbClr val="FFFF00"/>
            </a:gs>
            <a:gs pos="19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6632"/>
            <a:ext cx="8458200" cy="6624736"/>
          </a:xfrm>
        </p:spPr>
        <p:txBody>
          <a:bodyPr>
            <a:normAutofit fontScale="92500" lnSpcReduction="20000"/>
          </a:bodyPr>
          <a:lstStyle/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«Спорт для всех детей </a:t>
            </a:r>
            <a:r>
              <a:rPr lang="ru-RU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in&amp;up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0"/>
              </a:spcBef>
              <a:spcAft>
                <a:spcPct val="0"/>
              </a:spcAft>
              <a:buClr>
                <a:srgbClr val="7FD13B"/>
              </a:buClr>
              <a:buSzPct val="100000"/>
            </a:pP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Автор: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Беспалова Надежда Владимировна,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Руководитель Центра спортивного развития «Юниор» (г. Саранск(</a:t>
            </a:r>
          </a:p>
          <a:p>
            <a:pPr algn="l"/>
            <a:r>
              <a:rPr lang="ru-RU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Субъект </a:t>
            </a:r>
            <a:r>
              <a:rPr lang="ru-RU" sz="1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Федерации - Республика Мордовия</a:t>
            </a:r>
          </a:p>
          <a:p>
            <a:pPr algn="l"/>
            <a:endParaRPr lang="ru-RU" sz="2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357166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 «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Лучший проект для лиц с ОВЗ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97335"/>
            <a:ext cx="2736304" cy="3641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318576"/>
            <a:ext cx="5616624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Основные результаты 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40" y="1948770"/>
            <a:ext cx="8965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Качественный «рывок» в развитии и популяризации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футбола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40" y="2426985"/>
            <a:ext cx="8965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детской сборной Мордовии по мини-футболу среди детей с ментальными нарушениями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145" y="3140968"/>
            <a:ext cx="8965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турнира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адаптивному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монофутболу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среди детей с ментальными нарушениями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7145" y="3861048"/>
            <a:ext cx="8965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Методических указаний для родителей по спортивно-оздоровительной работе с их особенными детьми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7145" y="4653136"/>
            <a:ext cx="89654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детей получили физкультурно-оздоровительные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услуги в виде интересных и разнообразных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тренировок по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футболу,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которые содержали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 упражнений на быстроту, ловкость,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силу, координацию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Позитивное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общение в рамках занятий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групп благоприятно повлияло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качество жизни участников проекта.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особенных детей стали ближе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ним,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приняли участие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их развитии 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вовлечении в нормальную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жизнь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14146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311082"/>
            <a:ext cx="7632848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Полученные результаты реализации 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6" y="2180654"/>
            <a:ext cx="2938938" cy="19617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1353" y="2180654"/>
            <a:ext cx="2635355" cy="19765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4" y="304173"/>
            <a:ext cx="1097217" cy="1396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82" y="4365103"/>
            <a:ext cx="3470185" cy="2312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3"/>
            <a:ext cx="3468152" cy="2312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26" y="2204424"/>
            <a:ext cx="2987124" cy="19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2952328"/>
          </a:xfrm>
        </p:spPr>
        <p:txBody>
          <a:bodyPr>
            <a:normAutofit fontScale="40000" lnSpcReduction="20000"/>
          </a:bodyPr>
          <a:lstStyle/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5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ОСНОВНАЯ ИДЕЯ ПРОЕКТА </a:t>
            </a:r>
          </a:p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«Спорт для всех детей </a:t>
            </a:r>
            <a:r>
              <a:rPr lang="ru-RU" sz="5500" dirty="0" err="1">
                <a:solidFill>
                  <a:srgbClr val="000099"/>
                </a:solidFill>
                <a:latin typeface="Times New Roman"/>
                <a:ea typeface="Times New Roman"/>
              </a:rPr>
              <a:t>in&amp;up</a:t>
            </a: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» </a:t>
            </a:r>
            <a:r>
              <a:rPr lang="ru-RU" sz="55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</a:p>
          <a:p>
            <a:pPr indent="0" algn="ctr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55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предоставить </a:t>
            </a: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детям с ментальными нарушениями (расстройства </a:t>
            </a:r>
            <a:r>
              <a:rPr lang="ru-RU" sz="5500" dirty="0" err="1">
                <a:solidFill>
                  <a:srgbClr val="000099"/>
                </a:solidFill>
                <a:latin typeface="Times New Roman"/>
                <a:ea typeface="Times New Roman"/>
              </a:rPr>
              <a:t>аутического</a:t>
            </a: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 спектра, аутизм, синдром Дауна, задержка ментального развития) равные </a:t>
            </a:r>
            <a:r>
              <a:rPr lang="ru-RU" sz="55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возможности </a:t>
            </a: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для профессиональных тренировок по </a:t>
            </a:r>
            <a:r>
              <a:rPr lang="ru-RU" sz="55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адаптивному </a:t>
            </a:r>
            <a:r>
              <a:rPr lang="ru-RU" sz="5500" dirty="0">
                <a:solidFill>
                  <a:srgbClr val="000099"/>
                </a:solidFill>
                <a:latin typeface="Times New Roman"/>
                <a:ea typeface="Times New Roman"/>
              </a:rPr>
              <a:t>футболу</a:t>
            </a:r>
            <a:r>
              <a:rPr lang="ru-RU" sz="2800" dirty="0">
                <a:solidFill>
                  <a:srgbClr val="000099"/>
                </a:solidFill>
                <a:latin typeface="Times New Roman"/>
                <a:ea typeface="Times New Roman"/>
              </a:rPr>
              <a:t>.</a:t>
            </a:r>
            <a:endParaRPr lang="ru-RU" sz="280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endParaRPr lang="ru-RU" sz="2800" dirty="0" smtClean="0">
              <a:solidFill>
                <a:srgbClr val="000099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5652120" cy="377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7698" y="2402477"/>
            <a:ext cx="3071834" cy="1571636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</a:t>
            </a:r>
            <a:br>
              <a:rPr lang="ru-RU" sz="28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2800" b="1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411760" y="260648"/>
            <a:ext cx="3791914" cy="18596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Способствовать скорейшей социализации особенных детей через групповые игровые тренировки и общению детей в команде.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5164" y="3023741"/>
            <a:ext cx="2771800" cy="25077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Сохранить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укрепить семейные отношения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родите-лей с особенными детьми через непосредственное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родителей в футбольных тренировках.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410266" y="908720"/>
            <a:ext cx="2484784" cy="25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Вовлечь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"особенных" детей в социум через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спорт.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131840" y="4581128"/>
            <a:ext cx="3071834" cy="18596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9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Научить родителей особенных детей тому</a:t>
            </a:r>
            <a:r>
              <a:rPr lang="ru-RU" sz="19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как продолжить спортивно-оздоровительное развитие своих детей в дальнейшем.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444208" y="3867468"/>
            <a:ext cx="2484784" cy="2516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методическую программу </a:t>
            </a:r>
            <a:r>
              <a:rPr lang="ru-RU" sz="1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 </a:t>
            </a:r>
            <a:r>
              <a:rPr lang="ru-RU" sz="1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ментальными нарушениями при занятии футболом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1806"/>
            <a:ext cx="1210358" cy="1540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068960"/>
            <a:ext cx="8699131" cy="1296144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Целевые группы: дети с ментальными нарушениями </a:t>
            </a:r>
            <a:br>
              <a:rPr lang="ru-RU" sz="28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(в т. ч. девочки) и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их родители</a:t>
            </a:r>
            <a:b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(199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детей с ранним детским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аутизмом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различными расстройствами аутистического спектра страдают около 300 детей. Синдром Дауна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подтвержден </a:t>
            </a:r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299 детей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Саранска). </a:t>
            </a:r>
            <a:endParaRPr lang="ru-RU" sz="1600" b="1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3787"/>
            <a:ext cx="4572000" cy="24445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31" y="4444854"/>
            <a:ext cx="2731800" cy="2048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194" y="4444854"/>
            <a:ext cx="2747797" cy="2060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5" y="4444854"/>
            <a:ext cx="2822939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5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28794" y="454413"/>
            <a:ext cx="6552728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0099"/>
                </a:solidFill>
                <a:latin typeface="Times New Roman"/>
                <a:ea typeface="Times New Roman"/>
              </a:rPr>
              <a:t>Механизмы реализации задач </a:t>
            </a: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1691" y="1624439"/>
            <a:ext cx="89654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менее 135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благополучателей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получили спортивно-развлекательные услуги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(новогодние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тренировки с участием Деда Мороза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декабрь, январь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);семейная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детей в Музей спорта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Стадиона (ноябрь);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экскурсии по Стадиону с выходом на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поле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(сентябрь); 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турнир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монофутболу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февраль)</a:t>
            </a:r>
            <a:endParaRPr lang="ru-RU" sz="1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40" y="2415174"/>
            <a:ext cx="89654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итого проведено тренировок по футболу для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ментальными нарушениями :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140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40" y="3048088"/>
            <a:ext cx="896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родители детей с ментальными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нарушениями,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вовлеченные 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проект: 90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6082"/>
            <a:ext cx="1210358" cy="15406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78540" y="3482506"/>
            <a:ext cx="8965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Всего для занятий футболом сформированы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 группы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9-10 детей с ОВЗ – итого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38 мальчиков и девочек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27717"/>
            <a:ext cx="1583318" cy="2574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0" y="4195027"/>
            <a:ext cx="1656184" cy="2630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81" y="4227717"/>
            <a:ext cx="1767014" cy="25649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905" y="4187227"/>
            <a:ext cx="1499777" cy="26146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06" y="4193924"/>
            <a:ext cx="1586958" cy="259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1720" y="377507"/>
            <a:ext cx="6552728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0099"/>
                </a:solidFill>
                <a:latin typeface="Times New Roman"/>
                <a:ea typeface="Times New Roman"/>
              </a:rPr>
              <a:t>Механизмы реализации задач </a:t>
            </a: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40" y="2076817"/>
            <a:ext cx="89654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Привлечение не менее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 детей с ментальными нарушениями от 4 до 14 лет и не менее 90 их родителей</a:t>
            </a:r>
          </a:p>
          <a:p>
            <a:pPr marL="457200" indent="-45720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40" y="2714620"/>
            <a:ext cx="8965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специалистов в области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футбола и дефектологии: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56468" y="6218148"/>
            <a:ext cx="4587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Васильев И. В.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Тренер по футболу для начального уровня подготовки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108" y="6232097"/>
            <a:ext cx="4397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Лисин С. А.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Тренер по адаптивному футболу, дефектолог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2" y="3308287"/>
            <a:ext cx="4056704" cy="2700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565" y="3370346"/>
            <a:ext cx="3515883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11760" y="404664"/>
            <a:ext cx="6552728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000099"/>
                </a:solidFill>
                <a:latin typeface="Times New Roman"/>
                <a:ea typeface="Times New Roman"/>
              </a:rPr>
              <a:t>Механизмы реализации задач </a:t>
            </a:r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6445" y="2532744"/>
            <a:ext cx="89654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тренировки в группе быстрее социализируют детей с ментальными нарушениями,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их общаться со сверстниками и тренером, дарят им эмоции различного спектра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6445" y="1875274"/>
            <a:ext cx="8965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уникальный способ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вовлечения особенных детей в нормальную социальную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жизнь через занятие командным видом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784" y="3592755"/>
            <a:ext cx="6189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долгосрочный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положительный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эффект проекта, так как родители присутствуют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тренировках, учатся методам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спортивного развития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смогут продолжать применять их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 и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окончании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2375" y="4919008"/>
            <a:ext cx="56677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взаимодействию друг с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другом происходит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через игру в футбол  с использованием яркого современного инвентаря,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новейших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подходов и методик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тренировок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особенных детей игровым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видам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спорта, одобренных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46" y="3431751"/>
            <a:ext cx="2499742" cy="33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318576"/>
            <a:ext cx="5616624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Партнеры 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6034021"/>
            <a:ext cx="554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Министерство спорта Республики Мордовия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1876643"/>
            <a:ext cx="2643441" cy="3720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69444"/>
            <a:ext cx="2664141" cy="3756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62" y="1834696"/>
            <a:ext cx="2718134" cy="381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23728" y="318576"/>
            <a:ext cx="5616624" cy="1168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Партнеры проекта</a:t>
            </a:r>
            <a:endParaRPr lang="ru-RU" sz="2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828600" y="6055477"/>
            <a:ext cx="554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МРОО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Многодети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5" y="294045"/>
            <a:ext cx="1210358" cy="1540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846" y="1903221"/>
            <a:ext cx="2788640" cy="371818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932040" y="6055477"/>
            <a:ext cx="554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АНО «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Добровилль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97" y="1901015"/>
            <a:ext cx="2635278" cy="37203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98" y="1834696"/>
            <a:ext cx="2736001" cy="38727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32682" y="6026626"/>
            <a:ext cx="5541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ОАО «Бренд Презент»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77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13488cd6c6fd7c922fa96bcd531433fa241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539</Words>
  <Application>Microsoft Office PowerPoint</Application>
  <PresentationFormat>Экран (4:3)</PresentationFormat>
  <Paragraphs>69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Задачи проекта:</vt:lpstr>
      <vt:lpstr>Целевые группы: дети с ментальными нарушениями  (в т. ч. девочки) и их родители (199 детей с ранним детским аутизмом, различными расстройствами аутистического спектра страдают около 300 детей. Синдром Дауна подтвержден у 299 детей Саранска).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166</cp:revision>
  <dcterms:created xsi:type="dcterms:W3CDTF">2018-05-12T17:22:22Z</dcterms:created>
  <dcterms:modified xsi:type="dcterms:W3CDTF">2022-03-18T23:34:51Z</dcterms:modified>
</cp:coreProperties>
</file>