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61" r:id="rId11"/>
    <p:sldId id="271" r:id="rId12"/>
    <p:sldId id="273" r:id="rId13"/>
    <p:sldId id="272" r:id="rId14"/>
    <p:sldId id="274" r:id="rId15"/>
    <p:sldId id="276" r:id="rId16"/>
    <p:sldId id="275" r:id="rId17"/>
    <p:sldId id="277" r:id="rId18"/>
    <p:sldId id="278" r:id="rId19"/>
    <p:sldId id="279" r:id="rId20"/>
    <p:sldId id="281" r:id="rId21"/>
    <p:sldId id="283" r:id="rId22"/>
    <p:sldId id="282" r:id="rId23"/>
    <p:sldId id="280" r:id="rId24"/>
    <p:sldId id="284" r:id="rId25"/>
    <p:sldId id="286" r:id="rId26"/>
    <p:sldId id="285" r:id="rId27"/>
    <p:sldId id="290" r:id="rId28"/>
    <p:sldId id="289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287" r:id="rId42"/>
    <p:sldId id="303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43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16238</c:v>
                </c:pt>
                <c:pt idx="1">
                  <c:v>12618</c:v>
                </c:pt>
                <c:pt idx="2">
                  <c:v>10626</c:v>
                </c:pt>
                <c:pt idx="3">
                  <c:v>18728</c:v>
                </c:pt>
                <c:pt idx="4">
                  <c:v>20822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AE-4FBB-AE0E-77DCCF57785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54AE-4FBB-AE0E-77DCCF57785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AE-4FBB-AE0E-77DCCF5778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297750128"/>
        <c:axId val="297752872"/>
      </c:barChart>
      <c:catAx>
        <c:axId val="297750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7752872"/>
        <c:crosses val="autoZero"/>
        <c:auto val="1"/>
        <c:lblAlgn val="ctr"/>
        <c:lblOffset val="100"/>
        <c:noMultiLvlLbl val="0"/>
      </c:catAx>
      <c:valAx>
        <c:axId val="297752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7750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p3d contourW="9525">
              <a:contourClr>
                <a:schemeClr val="lt1">
                  <a:alpha val="50000"/>
                </a:schemeClr>
              </a:contourClr>
            </a:sp3d>
          </c:spPr>
          <c:invertIfNegative val="0"/>
          <c:dLbls>
            <c:delete val="1"/>
          </c:dLbls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404</c:v>
                </c:pt>
                <c:pt idx="1">
                  <c:v>252</c:v>
                </c:pt>
                <c:pt idx="2">
                  <c:v>303</c:v>
                </c:pt>
                <c:pt idx="3">
                  <c:v>156</c:v>
                </c:pt>
                <c:pt idx="4">
                  <c:v>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00-479D-844E-2BF80B875CB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p3d contourW="9525">
              <a:contourClr>
                <a:schemeClr val="lt1">
                  <a:alpha val="5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9000-479D-844E-2BF80B875CB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p3d contourW="9525">
              <a:contourClr>
                <a:schemeClr val="lt1">
                  <a:alpha val="5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9000-479D-844E-2BF80B875C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637387944"/>
        <c:axId val="637391080"/>
        <c:axId val="296083104"/>
      </c:bar3DChart>
      <c:catAx>
        <c:axId val="637387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7391080"/>
        <c:crosses val="autoZero"/>
        <c:auto val="1"/>
        <c:lblAlgn val="ctr"/>
        <c:lblOffset val="100"/>
        <c:noMultiLvlLbl val="0"/>
      </c:catAx>
      <c:valAx>
        <c:axId val="637391080"/>
        <c:scaling>
          <c:orientation val="minMax"/>
          <c:max val="500"/>
        </c:scaling>
        <c:delete val="1"/>
        <c:axPos val="l"/>
        <c:numFmt formatCode="General" sourceLinked="1"/>
        <c:majorTickMark val="none"/>
        <c:minorTickMark val="none"/>
        <c:tickLblPos val="nextTo"/>
        <c:crossAx val="637387944"/>
        <c:crosses val="autoZero"/>
        <c:crossBetween val="between"/>
        <c:majorUnit val="500"/>
        <c:minorUnit val="100"/>
      </c:valAx>
      <c:serAx>
        <c:axId val="296083104"/>
        <c:scaling>
          <c:orientation val="minMax"/>
        </c:scaling>
        <c:delete val="1"/>
        <c:axPos val="b"/>
        <c:majorTickMark val="out"/>
        <c:minorTickMark val="none"/>
        <c:tickLblPos val="nextTo"/>
        <c:crossAx val="63739108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solidFill>
            <a:schemeClr val="bg2">
              <a:lumMod val="90000"/>
            </a:schemeClr>
          </a:solidFill>
        </a:ln>
        <a:effectLst/>
        <a:sp3d>
          <a:contourClr>
            <a:schemeClr val="bg2">
              <a:lumMod val="90000"/>
            </a:schemeClr>
          </a:contourClr>
        </a:sp3d>
      </c:spPr>
    </c:sideWall>
    <c:backWall>
      <c:thickness val="0"/>
      <c:spPr>
        <a:noFill/>
        <a:ln>
          <a:solidFill>
            <a:schemeClr val="bg2">
              <a:lumMod val="90000"/>
            </a:schemeClr>
          </a:solidFill>
        </a:ln>
        <a:effectLst/>
        <a:sp3d>
          <a:contourClr>
            <a:schemeClr val="bg2">
              <a:lumMod val="90000"/>
            </a:schemeClr>
          </a:contourClr>
        </a:sp3d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9283196234122644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elete val="1"/>
          </c:dLbls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66</c:v>
                </c:pt>
                <c:pt idx="1">
                  <c:v>67</c:v>
                </c:pt>
                <c:pt idx="2">
                  <c:v>67</c:v>
                </c:pt>
                <c:pt idx="3">
                  <c:v>68</c:v>
                </c:pt>
                <c:pt idx="4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94-4008-97A8-ED6E307EDD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FE94-4008-97A8-ED6E307EDD3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accent5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5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FE94-4008-97A8-ED6E307EDD3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429584472"/>
        <c:axId val="429585648"/>
        <c:axId val="640056184"/>
      </c:bar3DChart>
      <c:catAx>
        <c:axId val="429584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9585648"/>
        <c:crosses val="autoZero"/>
        <c:auto val="1"/>
        <c:lblAlgn val="ctr"/>
        <c:lblOffset val="100"/>
        <c:noMultiLvlLbl val="0"/>
      </c:catAx>
      <c:valAx>
        <c:axId val="429585648"/>
        <c:scaling>
          <c:orientation val="minMax"/>
          <c:max val="500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29584472"/>
        <c:crosses val="autoZero"/>
        <c:crossBetween val="between"/>
        <c:majorUnit val="500"/>
        <c:minorUnit val="100"/>
      </c:valAx>
      <c:serAx>
        <c:axId val="640056184"/>
        <c:scaling>
          <c:orientation val="minMax"/>
        </c:scaling>
        <c:delete val="1"/>
        <c:axPos val="b"/>
        <c:majorTickMark val="none"/>
        <c:minorTickMark val="none"/>
        <c:tickLblPos val="nextTo"/>
        <c:crossAx val="42958564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>
          <a:lumMod val="65000"/>
          <a:lumOff val="35000"/>
        </a:schemeClr>
      </a:solidFill>
      <a:round/>
    </a:ln>
    <a:effectLst>
      <a:innerShdw blurRad="63500" dist="50800" dir="13500000">
        <a:prstClr val="black">
          <a:alpha val="50000"/>
        </a:prstClr>
      </a:inn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31AC82-41E8-4FED-AE23-ED3019A7401C}" type="doc">
      <dgm:prSet loTypeId="urn:microsoft.com/office/officeart/2005/8/layout/list1" loCatId="list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F8304-57D5-48FB-B301-B89BAB44A902}">
      <dgm:prSet phldrT="[Текст]" custT="1"/>
      <dgm:spPr/>
      <dgm:t>
        <a:bodyPr/>
        <a:lstStyle/>
        <a:p>
          <a:r>
            <a:rPr lang="ru-RU" sz="2000" dirty="0">
              <a:latin typeface="+mn-lt"/>
            </a:rPr>
            <a:t>выражение и защита законных прав и интересов членов ВОГ</a:t>
          </a:r>
        </a:p>
      </dgm:t>
    </dgm:pt>
    <dgm:pt modelId="{2EAC62E2-48EF-4E22-8783-690C6301B2E6}" type="parTrans" cxnId="{B8363669-E429-4EE8-B769-C36D8EC82BC0}">
      <dgm:prSet/>
      <dgm:spPr/>
      <dgm:t>
        <a:bodyPr/>
        <a:lstStyle/>
        <a:p>
          <a:endParaRPr lang="ru-RU"/>
        </a:p>
      </dgm:t>
    </dgm:pt>
    <dgm:pt modelId="{4F54EFB4-D98D-4E10-AE4C-85E5CE52D1CB}" type="sibTrans" cxnId="{B8363669-E429-4EE8-B769-C36D8EC82BC0}">
      <dgm:prSet/>
      <dgm:spPr/>
      <dgm:t>
        <a:bodyPr/>
        <a:lstStyle/>
        <a:p>
          <a:endParaRPr lang="ru-RU"/>
        </a:p>
      </dgm:t>
    </dgm:pt>
    <dgm:pt modelId="{892457B2-9AD4-4C85-AB55-FEC0C281FA49}">
      <dgm:prSet phldrT="[Текст]" custT="1"/>
      <dgm:spPr/>
      <dgm:t>
        <a:bodyPr/>
        <a:lstStyle/>
        <a:p>
          <a:r>
            <a:rPr lang="ru-RU" sz="2000" dirty="0">
              <a:latin typeface="+mn-lt"/>
            </a:rPr>
            <a:t>социальная реабилитация глухих, их интеграция в современное общество</a:t>
          </a:r>
        </a:p>
      </dgm:t>
    </dgm:pt>
    <dgm:pt modelId="{8754528C-188C-4CCB-B7C2-11848B0CCBBD}" type="parTrans" cxnId="{3B6BA2A3-0428-4AE5-8DBC-70759E01C267}">
      <dgm:prSet/>
      <dgm:spPr/>
      <dgm:t>
        <a:bodyPr/>
        <a:lstStyle/>
        <a:p>
          <a:endParaRPr lang="ru-RU"/>
        </a:p>
      </dgm:t>
    </dgm:pt>
    <dgm:pt modelId="{0C120D33-C665-4665-930A-4A422B2AE5A9}" type="sibTrans" cxnId="{3B6BA2A3-0428-4AE5-8DBC-70759E01C267}">
      <dgm:prSet/>
      <dgm:spPr/>
      <dgm:t>
        <a:bodyPr/>
        <a:lstStyle/>
        <a:p>
          <a:endParaRPr lang="ru-RU"/>
        </a:p>
      </dgm:t>
    </dgm:pt>
    <dgm:pt modelId="{DCB42E18-363E-45FF-9A64-B4370874237B}">
      <dgm:prSet phldrT="[Текст]" custT="1"/>
      <dgm:spPr/>
      <dgm:t>
        <a:bodyPr/>
        <a:lstStyle/>
        <a:p>
          <a:r>
            <a:rPr lang="ru-RU" sz="2000" dirty="0"/>
            <a:t>обеспечение глухим равных с другими гражданами Российской Федерации возможностей</a:t>
          </a:r>
        </a:p>
      </dgm:t>
    </dgm:pt>
    <dgm:pt modelId="{60B55C64-CB93-4CD3-9AB2-D96E7A3D25F1}" type="parTrans" cxnId="{B0FC635A-C0AE-4066-9974-7D95BDBE0728}">
      <dgm:prSet/>
      <dgm:spPr/>
      <dgm:t>
        <a:bodyPr/>
        <a:lstStyle/>
        <a:p>
          <a:endParaRPr lang="ru-RU"/>
        </a:p>
      </dgm:t>
    </dgm:pt>
    <dgm:pt modelId="{43AF77FD-86CE-4823-9F89-C79FD995CF11}" type="sibTrans" cxnId="{B0FC635A-C0AE-4066-9974-7D95BDBE0728}">
      <dgm:prSet/>
      <dgm:spPr/>
      <dgm:t>
        <a:bodyPr/>
        <a:lstStyle/>
        <a:p>
          <a:endParaRPr lang="ru-RU"/>
        </a:p>
      </dgm:t>
    </dgm:pt>
    <dgm:pt modelId="{0884F2C5-6974-4705-A6A2-C32CB9D556D5}" type="pres">
      <dgm:prSet presAssocID="{1431AC82-41E8-4FED-AE23-ED3019A7401C}" presName="linear" presStyleCnt="0">
        <dgm:presLayoutVars>
          <dgm:dir/>
          <dgm:animLvl val="lvl"/>
          <dgm:resizeHandles val="exact"/>
        </dgm:presLayoutVars>
      </dgm:prSet>
      <dgm:spPr/>
    </dgm:pt>
    <dgm:pt modelId="{0F54A61B-89F4-4145-9B01-9E29F336EC32}" type="pres">
      <dgm:prSet presAssocID="{990F8304-57D5-48FB-B301-B89BAB44A902}" presName="parentLin" presStyleCnt="0"/>
      <dgm:spPr/>
    </dgm:pt>
    <dgm:pt modelId="{4F75DB07-E7C9-4E7B-8D59-E4B7F0D0B8D3}" type="pres">
      <dgm:prSet presAssocID="{990F8304-57D5-48FB-B301-B89BAB44A902}" presName="parentLeftMargin" presStyleLbl="node1" presStyleIdx="0" presStyleCnt="3"/>
      <dgm:spPr/>
    </dgm:pt>
    <dgm:pt modelId="{D9072665-BAF0-48F9-8A1A-E7B7C2C83327}" type="pres">
      <dgm:prSet presAssocID="{990F8304-57D5-48FB-B301-B89BAB44A902}" presName="parentText" presStyleLbl="node1" presStyleIdx="0" presStyleCnt="3" custLinFactX="18315" custLinFactNeighborX="100000" custLinFactNeighborY="22205">
        <dgm:presLayoutVars>
          <dgm:chMax val="0"/>
          <dgm:bulletEnabled val="1"/>
        </dgm:presLayoutVars>
      </dgm:prSet>
      <dgm:spPr/>
    </dgm:pt>
    <dgm:pt modelId="{3296A27B-2B29-4911-9DC8-49D35063A5BB}" type="pres">
      <dgm:prSet presAssocID="{990F8304-57D5-48FB-B301-B89BAB44A902}" presName="negativeSpace" presStyleCnt="0"/>
      <dgm:spPr/>
    </dgm:pt>
    <dgm:pt modelId="{7C319F3B-4869-4C92-8FD1-70BB925A862C}" type="pres">
      <dgm:prSet presAssocID="{990F8304-57D5-48FB-B301-B89BAB44A902}" presName="childText" presStyleLbl="conFgAcc1" presStyleIdx="0" presStyleCnt="3" custLinFactNeighborY="39279">
        <dgm:presLayoutVars>
          <dgm:bulletEnabled val="1"/>
        </dgm:presLayoutVars>
      </dgm:prSet>
      <dgm:spPr/>
    </dgm:pt>
    <dgm:pt modelId="{2CA713DA-6D32-46BC-89FD-08F5ACEADC95}" type="pres">
      <dgm:prSet presAssocID="{4F54EFB4-D98D-4E10-AE4C-85E5CE52D1CB}" presName="spaceBetweenRectangles" presStyleCnt="0"/>
      <dgm:spPr/>
    </dgm:pt>
    <dgm:pt modelId="{E82AE561-99CE-4E77-B5E9-2AA78B68C248}" type="pres">
      <dgm:prSet presAssocID="{892457B2-9AD4-4C85-AB55-FEC0C281FA49}" presName="parentLin" presStyleCnt="0"/>
      <dgm:spPr/>
    </dgm:pt>
    <dgm:pt modelId="{F57A38BA-ACEA-4AB6-9F72-F267F42F07F4}" type="pres">
      <dgm:prSet presAssocID="{892457B2-9AD4-4C85-AB55-FEC0C281FA49}" presName="parentLeftMargin" presStyleLbl="node1" presStyleIdx="0" presStyleCnt="3"/>
      <dgm:spPr/>
    </dgm:pt>
    <dgm:pt modelId="{AC7FC8A1-D529-4FC4-AA34-A451C5F7CBA7}" type="pres">
      <dgm:prSet presAssocID="{892457B2-9AD4-4C85-AB55-FEC0C281FA49}" presName="parentText" presStyleLbl="node1" presStyleIdx="1" presStyleCnt="3" custLinFactX="20147" custLinFactNeighborX="100000" custLinFactNeighborY="27329">
        <dgm:presLayoutVars>
          <dgm:chMax val="0"/>
          <dgm:bulletEnabled val="1"/>
        </dgm:presLayoutVars>
      </dgm:prSet>
      <dgm:spPr/>
    </dgm:pt>
    <dgm:pt modelId="{D9891828-56AB-4818-9DE8-FBFBE6A210FF}" type="pres">
      <dgm:prSet presAssocID="{892457B2-9AD4-4C85-AB55-FEC0C281FA49}" presName="negativeSpace" presStyleCnt="0"/>
      <dgm:spPr/>
    </dgm:pt>
    <dgm:pt modelId="{1FF3375B-DF87-48A6-A3D1-2958D73184B9}" type="pres">
      <dgm:prSet presAssocID="{892457B2-9AD4-4C85-AB55-FEC0C281FA49}" presName="childText" presStyleLbl="conFgAcc1" presStyleIdx="1" presStyleCnt="3">
        <dgm:presLayoutVars>
          <dgm:bulletEnabled val="1"/>
        </dgm:presLayoutVars>
      </dgm:prSet>
      <dgm:spPr/>
    </dgm:pt>
    <dgm:pt modelId="{9E287EC5-B15B-48FB-A617-9A5D6D6D1DB2}" type="pres">
      <dgm:prSet presAssocID="{0C120D33-C665-4665-930A-4A422B2AE5A9}" presName="spaceBetweenRectangles" presStyleCnt="0"/>
      <dgm:spPr/>
    </dgm:pt>
    <dgm:pt modelId="{3DD26D1B-F883-471E-97D7-954D88E731DF}" type="pres">
      <dgm:prSet presAssocID="{DCB42E18-363E-45FF-9A64-B4370874237B}" presName="parentLin" presStyleCnt="0"/>
      <dgm:spPr/>
    </dgm:pt>
    <dgm:pt modelId="{607D8950-83D2-4912-91E1-DA945E8B9F3E}" type="pres">
      <dgm:prSet presAssocID="{DCB42E18-363E-45FF-9A64-B4370874237B}" presName="parentLeftMargin" presStyleLbl="node1" presStyleIdx="1" presStyleCnt="3"/>
      <dgm:spPr/>
    </dgm:pt>
    <dgm:pt modelId="{70D8216A-C0E7-48FE-B5AB-39ADCD083BE7}" type="pres">
      <dgm:prSet presAssocID="{DCB42E18-363E-45FF-9A64-B4370874237B}" presName="parentText" presStyleLbl="node1" presStyleIdx="2" presStyleCnt="3" custLinFactX="21429" custLinFactNeighborX="100000" custLinFactNeighborY="14519">
        <dgm:presLayoutVars>
          <dgm:chMax val="0"/>
          <dgm:bulletEnabled val="1"/>
        </dgm:presLayoutVars>
      </dgm:prSet>
      <dgm:spPr/>
    </dgm:pt>
    <dgm:pt modelId="{B798F7B6-0BE1-4C79-807E-2B45B07D2291}" type="pres">
      <dgm:prSet presAssocID="{DCB42E18-363E-45FF-9A64-B4370874237B}" presName="negativeSpace" presStyleCnt="0"/>
      <dgm:spPr/>
    </dgm:pt>
    <dgm:pt modelId="{069DA815-15DA-4D77-A75D-E2F07E08E221}" type="pres">
      <dgm:prSet presAssocID="{DCB42E18-363E-45FF-9A64-B4370874237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4D6751A-2543-475A-B271-583606F3D33F}" type="presOf" srcId="{1431AC82-41E8-4FED-AE23-ED3019A7401C}" destId="{0884F2C5-6974-4705-A6A2-C32CB9D556D5}" srcOrd="0" destOrd="0" presId="urn:microsoft.com/office/officeart/2005/8/layout/list1"/>
    <dgm:cxn modelId="{027A6F63-0135-4CF0-A86D-2B6ACC881BD8}" type="presOf" srcId="{990F8304-57D5-48FB-B301-B89BAB44A902}" destId="{4F75DB07-E7C9-4E7B-8D59-E4B7F0D0B8D3}" srcOrd="0" destOrd="0" presId="urn:microsoft.com/office/officeart/2005/8/layout/list1"/>
    <dgm:cxn modelId="{713A4F48-283D-4D36-A99A-ACC6FD7F8AD1}" type="presOf" srcId="{892457B2-9AD4-4C85-AB55-FEC0C281FA49}" destId="{AC7FC8A1-D529-4FC4-AA34-A451C5F7CBA7}" srcOrd="1" destOrd="0" presId="urn:microsoft.com/office/officeart/2005/8/layout/list1"/>
    <dgm:cxn modelId="{B8363669-E429-4EE8-B769-C36D8EC82BC0}" srcId="{1431AC82-41E8-4FED-AE23-ED3019A7401C}" destId="{990F8304-57D5-48FB-B301-B89BAB44A902}" srcOrd="0" destOrd="0" parTransId="{2EAC62E2-48EF-4E22-8783-690C6301B2E6}" sibTransId="{4F54EFB4-D98D-4E10-AE4C-85E5CE52D1CB}"/>
    <dgm:cxn modelId="{BBBFE16F-C000-4170-B1BF-F1DDB9A05D19}" type="presOf" srcId="{892457B2-9AD4-4C85-AB55-FEC0C281FA49}" destId="{F57A38BA-ACEA-4AB6-9F72-F267F42F07F4}" srcOrd="0" destOrd="0" presId="urn:microsoft.com/office/officeart/2005/8/layout/list1"/>
    <dgm:cxn modelId="{B0FC635A-C0AE-4066-9974-7D95BDBE0728}" srcId="{1431AC82-41E8-4FED-AE23-ED3019A7401C}" destId="{DCB42E18-363E-45FF-9A64-B4370874237B}" srcOrd="2" destOrd="0" parTransId="{60B55C64-CB93-4CD3-9AB2-D96E7A3D25F1}" sibTransId="{43AF77FD-86CE-4823-9F89-C79FD995CF11}"/>
    <dgm:cxn modelId="{DF7186A2-04E5-49D1-8817-71B2F3ABA664}" type="presOf" srcId="{990F8304-57D5-48FB-B301-B89BAB44A902}" destId="{D9072665-BAF0-48F9-8A1A-E7B7C2C83327}" srcOrd="1" destOrd="0" presId="urn:microsoft.com/office/officeart/2005/8/layout/list1"/>
    <dgm:cxn modelId="{3B6BA2A3-0428-4AE5-8DBC-70759E01C267}" srcId="{1431AC82-41E8-4FED-AE23-ED3019A7401C}" destId="{892457B2-9AD4-4C85-AB55-FEC0C281FA49}" srcOrd="1" destOrd="0" parTransId="{8754528C-188C-4CCB-B7C2-11848B0CCBBD}" sibTransId="{0C120D33-C665-4665-930A-4A422B2AE5A9}"/>
    <dgm:cxn modelId="{E723E0B8-B9E6-4635-8FF1-150C417FEC6A}" type="presOf" srcId="{DCB42E18-363E-45FF-9A64-B4370874237B}" destId="{607D8950-83D2-4912-91E1-DA945E8B9F3E}" srcOrd="0" destOrd="0" presId="urn:microsoft.com/office/officeart/2005/8/layout/list1"/>
    <dgm:cxn modelId="{E252A2E5-7470-4ED8-A1BE-2BD976742E8F}" type="presOf" srcId="{DCB42E18-363E-45FF-9A64-B4370874237B}" destId="{70D8216A-C0E7-48FE-B5AB-39ADCD083BE7}" srcOrd="1" destOrd="0" presId="urn:microsoft.com/office/officeart/2005/8/layout/list1"/>
    <dgm:cxn modelId="{28511FB6-0981-4582-B712-A1BC855B13A8}" type="presParOf" srcId="{0884F2C5-6974-4705-A6A2-C32CB9D556D5}" destId="{0F54A61B-89F4-4145-9B01-9E29F336EC32}" srcOrd="0" destOrd="0" presId="urn:microsoft.com/office/officeart/2005/8/layout/list1"/>
    <dgm:cxn modelId="{261CE4B8-AEA5-42C6-BB74-412F455970AA}" type="presParOf" srcId="{0F54A61B-89F4-4145-9B01-9E29F336EC32}" destId="{4F75DB07-E7C9-4E7B-8D59-E4B7F0D0B8D3}" srcOrd="0" destOrd="0" presId="urn:microsoft.com/office/officeart/2005/8/layout/list1"/>
    <dgm:cxn modelId="{C71AECAD-58A9-4CD3-B139-49D637A4DAB5}" type="presParOf" srcId="{0F54A61B-89F4-4145-9B01-9E29F336EC32}" destId="{D9072665-BAF0-48F9-8A1A-E7B7C2C83327}" srcOrd="1" destOrd="0" presId="urn:microsoft.com/office/officeart/2005/8/layout/list1"/>
    <dgm:cxn modelId="{28648A28-D6AC-470F-B968-CE6A863E37B9}" type="presParOf" srcId="{0884F2C5-6974-4705-A6A2-C32CB9D556D5}" destId="{3296A27B-2B29-4911-9DC8-49D35063A5BB}" srcOrd="1" destOrd="0" presId="urn:microsoft.com/office/officeart/2005/8/layout/list1"/>
    <dgm:cxn modelId="{D75644B3-D446-40C2-A77F-36C17F01925A}" type="presParOf" srcId="{0884F2C5-6974-4705-A6A2-C32CB9D556D5}" destId="{7C319F3B-4869-4C92-8FD1-70BB925A862C}" srcOrd="2" destOrd="0" presId="urn:microsoft.com/office/officeart/2005/8/layout/list1"/>
    <dgm:cxn modelId="{A7ECBBA7-A265-4F59-8886-1B3FA11DC817}" type="presParOf" srcId="{0884F2C5-6974-4705-A6A2-C32CB9D556D5}" destId="{2CA713DA-6D32-46BC-89FD-08F5ACEADC95}" srcOrd="3" destOrd="0" presId="urn:microsoft.com/office/officeart/2005/8/layout/list1"/>
    <dgm:cxn modelId="{8E3D12C8-9BC1-49A6-ADBA-57C5DE6E0ECA}" type="presParOf" srcId="{0884F2C5-6974-4705-A6A2-C32CB9D556D5}" destId="{E82AE561-99CE-4E77-B5E9-2AA78B68C248}" srcOrd="4" destOrd="0" presId="urn:microsoft.com/office/officeart/2005/8/layout/list1"/>
    <dgm:cxn modelId="{39581AC6-AED9-471B-A20F-166B1E200F48}" type="presParOf" srcId="{E82AE561-99CE-4E77-B5E9-2AA78B68C248}" destId="{F57A38BA-ACEA-4AB6-9F72-F267F42F07F4}" srcOrd="0" destOrd="0" presId="urn:microsoft.com/office/officeart/2005/8/layout/list1"/>
    <dgm:cxn modelId="{6AC86DE7-D28C-4BBF-B4F0-85DB7A63A9BD}" type="presParOf" srcId="{E82AE561-99CE-4E77-B5E9-2AA78B68C248}" destId="{AC7FC8A1-D529-4FC4-AA34-A451C5F7CBA7}" srcOrd="1" destOrd="0" presId="urn:microsoft.com/office/officeart/2005/8/layout/list1"/>
    <dgm:cxn modelId="{FBC7BF30-7E84-402F-BACC-89171EBE3EEC}" type="presParOf" srcId="{0884F2C5-6974-4705-A6A2-C32CB9D556D5}" destId="{D9891828-56AB-4818-9DE8-FBFBE6A210FF}" srcOrd="5" destOrd="0" presId="urn:microsoft.com/office/officeart/2005/8/layout/list1"/>
    <dgm:cxn modelId="{8642F13C-C92F-42BB-B6A6-3436C33B6BC1}" type="presParOf" srcId="{0884F2C5-6974-4705-A6A2-C32CB9D556D5}" destId="{1FF3375B-DF87-48A6-A3D1-2958D73184B9}" srcOrd="6" destOrd="0" presId="urn:microsoft.com/office/officeart/2005/8/layout/list1"/>
    <dgm:cxn modelId="{771AB49E-0E81-4B0F-BEF3-D73C99310E99}" type="presParOf" srcId="{0884F2C5-6974-4705-A6A2-C32CB9D556D5}" destId="{9E287EC5-B15B-48FB-A617-9A5D6D6D1DB2}" srcOrd="7" destOrd="0" presId="urn:microsoft.com/office/officeart/2005/8/layout/list1"/>
    <dgm:cxn modelId="{F6D888DA-6E18-4626-B8DF-10B62A1F7914}" type="presParOf" srcId="{0884F2C5-6974-4705-A6A2-C32CB9D556D5}" destId="{3DD26D1B-F883-471E-97D7-954D88E731DF}" srcOrd="8" destOrd="0" presId="urn:microsoft.com/office/officeart/2005/8/layout/list1"/>
    <dgm:cxn modelId="{A85555ED-6B59-47A3-8D01-C288C3E9B6D6}" type="presParOf" srcId="{3DD26D1B-F883-471E-97D7-954D88E731DF}" destId="{607D8950-83D2-4912-91E1-DA945E8B9F3E}" srcOrd="0" destOrd="0" presId="urn:microsoft.com/office/officeart/2005/8/layout/list1"/>
    <dgm:cxn modelId="{F4491B58-6A01-4B76-A223-63144A95F975}" type="presParOf" srcId="{3DD26D1B-F883-471E-97D7-954D88E731DF}" destId="{70D8216A-C0E7-48FE-B5AB-39ADCD083BE7}" srcOrd="1" destOrd="0" presId="urn:microsoft.com/office/officeart/2005/8/layout/list1"/>
    <dgm:cxn modelId="{2BDDB158-7651-45B3-A85C-47F4B8F086F9}" type="presParOf" srcId="{0884F2C5-6974-4705-A6A2-C32CB9D556D5}" destId="{B798F7B6-0BE1-4C79-807E-2B45B07D2291}" srcOrd="9" destOrd="0" presId="urn:microsoft.com/office/officeart/2005/8/layout/list1"/>
    <dgm:cxn modelId="{56DCB6D9-9B5E-4023-A85C-CF9ED7A6044A}" type="presParOf" srcId="{0884F2C5-6974-4705-A6A2-C32CB9D556D5}" destId="{069DA815-15DA-4D77-A75D-E2F07E08E22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95A1E4-539A-4BD6-932C-76CD4F84A2EF}" type="doc">
      <dgm:prSet loTypeId="urn:microsoft.com/office/officeart/2005/8/layout/vList3" loCatId="picture" qsTypeId="urn:microsoft.com/office/officeart/2005/8/quickstyle/3d9" qsCatId="3D" csTypeId="urn:microsoft.com/office/officeart/2005/8/colors/accent1_2" csCatId="accent1" phldr="1"/>
      <dgm:spPr/>
    </dgm:pt>
    <dgm:pt modelId="{90BB66BB-2020-467B-8CBC-38680FA67B7F}">
      <dgm:prSet phldrT="[Текст]"/>
      <dgm:spPr/>
      <dgm:t>
        <a:bodyPr/>
        <a:lstStyle/>
        <a:p>
          <a:r>
            <a:rPr lang="ru-RU" dirty="0"/>
            <a:t>1202 заявлений</a:t>
          </a:r>
        </a:p>
      </dgm:t>
    </dgm:pt>
    <dgm:pt modelId="{1BDA1FA4-8793-490F-A277-1CB305278A74}" type="parTrans" cxnId="{45F1ED8A-A293-47D3-84F8-400414BF0186}">
      <dgm:prSet/>
      <dgm:spPr/>
      <dgm:t>
        <a:bodyPr/>
        <a:lstStyle/>
        <a:p>
          <a:endParaRPr lang="ru-RU"/>
        </a:p>
      </dgm:t>
    </dgm:pt>
    <dgm:pt modelId="{66B05CCB-7E73-479E-9259-260A1351298B}" type="sibTrans" cxnId="{45F1ED8A-A293-47D3-84F8-400414BF0186}">
      <dgm:prSet/>
      <dgm:spPr/>
      <dgm:t>
        <a:bodyPr/>
        <a:lstStyle/>
        <a:p>
          <a:endParaRPr lang="ru-RU"/>
        </a:p>
      </dgm:t>
    </dgm:pt>
    <dgm:pt modelId="{C80B2FF1-17C6-4A93-99EF-1426D2E995A0}">
      <dgm:prSet phldrT="[Текст]"/>
      <dgm:spPr/>
      <dgm:t>
        <a:bodyPr/>
        <a:lstStyle/>
        <a:p>
          <a:r>
            <a:rPr lang="ru-RU" dirty="0"/>
            <a:t>1310 заявлений</a:t>
          </a:r>
        </a:p>
      </dgm:t>
    </dgm:pt>
    <dgm:pt modelId="{F4B97AE3-DBBC-4708-9FB1-C85573BC7FFF}" type="parTrans" cxnId="{78585DB7-840F-465E-B049-C3DB2E742818}">
      <dgm:prSet/>
      <dgm:spPr/>
      <dgm:t>
        <a:bodyPr/>
        <a:lstStyle/>
        <a:p>
          <a:endParaRPr lang="ru-RU"/>
        </a:p>
      </dgm:t>
    </dgm:pt>
    <dgm:pt modelId="{116F13B2-5AD1-49C4-98F7-16F446959977}" type="sibTrans" cxnId="{78585DB7-840F-465E-B049-C3DB2E742818}">
      <dgm:prSet/>
      <dgm:spPr/>
      <dgm:t>
        <a:bodyPr/>
        <a:lstStyle/>
        <a:p>
          <a:endParaRPr lang="ru-RU"/>
        </a:p>
      </dgm:t>
    </dgm:pt>
    <dgm:pt modelId="{5AD37BD6-DD89-4E0B-9223-DA025F3B8874}">
      <dgm:prSet phldrT="[Текст]"/>
      <dgm:spPr/>
      <dgm:t>
        <a:bodyPr/>
        <a:lstStyle/>
        <a:p>
          <a:r>
            <a:rPr lang="ru-RU" dirty="0"/>
            <a:t>1258 заявлений</a:t>
          </a:r>
        </a:p>
      </dgm:t>
    </dgm:pt>
    <dgm:pt modelId="{F965B4B2-5252-441F-A72D-C7C9D84F49A2}" type="parTrans" cxnId="{ADABA36C-D162-43E6-B244-2CB740F4FE89}">
      <dgm:prSet/>
      <dgm:spPr/>
      <dgm:t>
        <a:bodyPr/>
        <a:lstStyle/>
        <a:p>
          <a:endParaRPr lang="ru-RU"/>
        </a:p>
      </dgm:t>
    </dgm:pt>
    <dgm:pt modelId="{FE54C077-7FD1-478A-9B25-2064C45ED5B0}" type="sibTrans" cxnId="{ADABA36C-D162-43E6-B244-2CB740F4FE89}">
      <dgm:prSet/>
      <dgm:spPr/>
      <dgm:t>
        <a:bodyPr/>
        <a:lstStyle/>
        <a:p>
          <a:endParaRPr lang="ru-RU"/>
        </a:p>
      </dgm:t>
    </dgm:pt>
    <dgm:pt modelId="{EC51A597-19A0-40C1-BA2E-EBDF1CB2D9AC}">
      <dgm:prSet phldrT="[Текст]"/>
      <dgm:spPr/>
      <dgm:t>
        <a:bodyPr/>
        <a:lstStyle/>
        <a:p>
          <a:r>
            <a:rPr lang="ru-RU" dirty="0"/>
            <a:t>1431 заявлений</a:t>
          </a:r>
        </a:p>
      </dgm:t>
    </dgm:pt>
    <dgm:pt modelId="{921A490A-01BA-4EE8-BC15-36A046047097}" type="parTrans" cxnId="{96AC5751-7F55-4B8C-9021-D8D4C6E4E31C}">
      <dgm:prSet/>
      <dgm:spPr/>
      <dgm:t>
        <a:bodyPr/>
        <a:lstStyle/>
        <a:p>
          <a:endParaRPr lang="ru-RU"/>
        </a:p>
      </dgm:t>
    </dgm:pt>
    <dgm:pt modelId="{224D6BBF-6D96-4C02-8215-74E1A2067C11}" type="sibTrans" cxnId="{96AC5751-7F55-4B8C-9021-D8D4C6E4E31C}">
      <dgm:prSet/>
      <dgm:spPr/>
      <dgm:t>
        <a:bodyPr/>
        <a:lstStyle/>
        <a:p>
          <a:endParaRPr lang="ru-RU"/>
        </a:p>
      </dgm:t>
    </dgm:pt>
    <dgm:pt modelId="{6551A98D-D15B-4FB9-9A0F-EB50F283F5B0}">
      <dgm:prSet phldrT="[Текст]"/>
      <dgm:spPr/>
      <dgm:t>
        <a:bodyPr/>
        <a:lstStyle/>
        <a:p>
          <a:r>
            <a:rPr lang="ru-RU" dirty="0"/>
            <a:t>1296 заявлений</a:t>
          </a:r>
        </a:p>
      </dgm:t>
    </dgm:pt>
    <dgm:pt modelId="{00E6E2B6-56E8-4E24-A223-2BDA855EEA59}" type="parTrans" cxnId="{28E05023-9713-4721-B36F-16273A2A62D0}">
      <dgm:prSet/>
      <dgm:spPr/>
      <dgm:t>
        <a:bodyPr/>
        <a:lstStyle/>
        <a:p>
          <a:endParaRPr lang="ru-RU"/>
        </a:p>
      </dgm:t>
    </dgm:pt>
    <dgm:pt modelId="{84BC89E5-68E3-41B7-B0F7-19DFF14FEB39}" type="sibTrans" cxnId="{28E05023-9713-4721-B36F-16273A2A62D0}">
      <dgm:prSet/>
      <dgm:spPr/>
      <dgm:t>
        <a:bodyPr/>
        <a:lstStyle/>
        <a:p>
          <a:endParaRPr lang="ru-RU"/>
        </a:p>
      </dgm:t>
    </dgm:pt>
    <dgm:pt modelId="{1122D342-8E94-4890-B9FB-DA46CB4C8F83}" type="pres">
      <dgm:prSet presAssocID="{5495A1E4-539A-4BD6-932C-76CD4F84A2EF}" presName="linearFlow" presStyleCnt="0">
        <dgm:presLayoutVars>
          <dgm:dir/>
          <dgm:resizeHandles val="exact"/>
        </dgm:presLayoutVars>
      </dgm:prSet>
      <dgm:spPr/>
    </dgm:pt>
    <dgm:pt modelId="{3C4A05D1-6389-4914-9307-3B33BF6E2A11}" type="pres">
      <dgm:prSet presAssocID="{90BB66BB-2020-467B-8CBC-38680FA67B7F}" presName="composite" presStyleCnt="0"/>
      <dgm:spPr/>
    </dgm:pt>
    <dgm:pt modelId="{A0ADF7FB-DF6A-4835-9DB9-76C045EC2B0B}" type="pres">
      <dgm:prSet presAssocID="{90BB66BB-2020-467B-8CBC-38680FA67B7F}" presName="imgShp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C495F9C-CD0F-42B2-BE33-69DF6185AC4B}" type="pres">
      <dgm:prSet presAssocID="{90BB66BB-2020-467B-8CBC-38680FA67B7F}" presName="txShp" presStyleLbl="node1" presStyleIdx="0" presStyleCnt="5" custLinFactNeighborX="-876" custLinFactNeighborY="-9154">
        <dgm:presLayoutVars>
          <dgm:bulletEnabled val="1"/>
        </dgm:presLayoutVars>
      </dgm:prSet>
      <dgm:spPr/>
    </dgm:pt>
    <dgm:pt modelId="{D8E86C55-EE91-4392-8BF8-28ABB12640C2}" type="pres">
      <dgm:prSet presAssocID="{66B05CCB-7E73-479E-9259-260A1351298B}" presName="spacing" presStyleCnt="0"/>
      <dgm:spPr/>
    </dgm:pt>
    <dgm:pt modelId="{2EC939BC-FCC1-4506-88B5-C8ACA6726C46}" type="pres">
      <dgm:prSet presAssocID="{C80B2FF1-17C6-4A93-99EF-1426D2E995A0}" presName="composite" presStyleCnt="0"/>
      <dgm:spPr/>
    </dgm:pt>
    <dgm:pt modelId="{37545715-29A2-4DE5-88BC-8099BC180DC5}" type="pres">
      <dgm:prSet presAssocID="{C80B2FF1-17C6-4A93-99EF-1426D2E995A0}" presName="imgShp" presStyleLbl="fgImgPlace1" presStyleIdx="1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673C91A-73AE-42B9-A975-374672A747A9}" type="pres">
      <dgm:prSet presAssocID="{C80B2FF1-17C6-4A93-99EF-1426D2E995A0}" presName="txShp" presStyleLbl="node1" presStyleIdx="1" presStyleCnt="5" custLinFactNeighborX="-736" custLinFactNeighborY="7156">
        <dgm:presLayoutVars>
          <dgm:bulletEnabled val="1"/>
        </dgm:presLayoutVars>
      </dgm:prSet>
      <dgm:spPr/>
    </dgm:pt>
    <dgm:pt modelId="{CA1A3DE5-5D74-4B5D-9CD2-D2C8C2CE3345}" type="pres">
      <dgm:prSet presAssocID="{116F13B2-5AD1-49C4-98F7-16F446959977}" presName="spacing" presStyleCnt="0"/>
      <dgm:spPr/>
    </dgm:pt>
    <dgm:pt modelId="{C9D7654B-B446-4227-84CB-38525200E1F0}" type="pres">
      <dgm:prSet presAssocID="{5AD37BD6-DD89-4E0B-9223-DA025F3B8874}" presName="composite" presStyleCnt="0"/>
      <dgm:spPr/>
    </dgm:pt>
    <dgm:pt modelId="{FE0F1AEF-3CB3-4B74-A71F-89B602300745}" type="pres">
      <dgm:prSet presAssocID="{5AD37BD6-DD89-4E0B-9223-DA025F3B8874}" presName="imgShp" presStyleLbl="fgImgPlace1" presStyleIdx="2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14F6630-78AA-4F9D-A22F-132158A6010F}" type="pres">
      <dgm:prSet presAssocID="{5AD37BD6-DD89-4E0B-9223-DA025F3B8874}" presName="txShp" presStyleLbl="node1" presStyleIdx="2" presStyleCnt="5" custLinFactNeighborX="-525" custLinFactNeighborY="9689">
        <dgm:presLayoutVars>
          <dgm:bulletEnabled val="1"/>
        </dgm:presLayoutVars>
      </dgm:prSet>
      <dgm:spPr/>
    </dgm:pt>
    <dgm:pt modelId="{F1DEB8F8-6069-420A-8E59-8A5138749953}" type="pres">
      <dgm:prSet presAssocID="{FE54C077-7FD1-478A-9B25-2064C45ED5B0}" presName="spacing" presStyleCnt="0"/>
      <dgm:spPr/>
    </dgm:pt>
    <dgm:pt modelId="{E54524A9-3F1D-422E-98C8-749E05742A45}" type="pres">
      <dgm:prSet presAssocID="{EC51A597-19A0-40C1-BA2E-EBDF1CB2D9AC}" presName="composite" presStyleCnt="0"/>
      <dgm:spPr/>
    </dgm:pt>
    <dgm:pt modelId="{E248555C-7564-4982-94F5-8FF64CAF1839}" type="pres">
      <dgm:prSet presAssocID="{EC51A597-19A0-40C1-BA2E-EBDF1CB2D9AC}" presName="imgShp" presStyleLbl="fgImgPlace1" presStyleIdx="3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50D14C4-FA76-4340-A1AD-5C742CB946DF}" type="pres">
      <dgm:prSet presAssocID="{EC51A597-19A0-40C1-BA2E-EBDF1CB2D9AC}" presName="txShp" presStyleLbl="node1" presStyleIdx="3" presStyleCnt="5" custLinFactNeighborX="-885" custLinFactNeighborY="6243">
        <dgm:presLayoutVars>
          <dgm:bulletEnabled val="1"/>
        </dgm:presLayoutVars>
      </dgm:prSet>
      <dgm:spPr/>
    </dgm:pt>
    <dgm:pt modelId="{AE8DE8A1-D960-4BB9-88DA-B52265A4A705}" type="pres">
      <dgm:prSet presAssocID="{224D6BBF-6D96-4C02-8215-74E1A2067C11}" presName="spacing" presStyleCnt="0"/>
      <dgm:spPr/>
    </dgm:pt>
    <dgm:pt modelId="{37353099-2358-41A0-B1CB-55770623C185}" type="pres">
      <dgm:prSet presAssocID="{6551A98D-D15B-4FB9-9A0F-EB50F283F5B0}" presName="composite" presStyleCnt="0"/>
      <dgm:spPr/>
    </dgm:pt>
    <dgm:pt modelId="{8DDC8927-60BF-48C8-BCF3-FC43046F251F}" type="pres">
      <dgm:prSet presAssocID="{6551A98D-D15B-4FB9-9A0F-EB50F283F5B0}" presName="imgShp" presStyleLbl="fgImgPlace1" presStyleIdx="4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B156B5C-9E2F-4FAF-89B0-878F9AF1072D}" type="pres">
      <dgm:prSet presAssocID="{6551A98D-D15B-4FB9-9A0F-EB50F283F5B0}" presName="txShp" presStyleLbl="node1" presStyleIdx="4" presStyleCnt="5" custLinFactNeighborX="-139" custLinFactNeighborY="16428">
        <dgm:presLayoutVars>
          <dgm:bulletEnabled val="1"/>
        </dgm:presLayoutVars>
      </dgm:prSet>
      <dgm:spPr/>
    </dgm:pt>
  </dgm:ptLst>
  <dgm:cxnLst>
    <dgm:cxn modelId="{CF34E910-9626-40AB-9392-12FBB3612106}" type="presOf" srcId="{90BB66BB-2020-467B-8CBC-38680FA67B7F}" destId="{4C495F9C-CD0F-42B2-BE33-69DF6185AC4B}" srcOrd="0" destOrd="0" presId="urn:microsoft.com/office/officeart/2005/8/layout/vList3"/>
    <dgm:cxn modelId="{28E05023-9713-4721-B36F-16273A2A62D0}" srcId="{5495A1E4-539A-4BD6-932C-76CD4F84A2EF}" destId="{6551A98D-D15B-4FB9-9A0F-EB50F283F5B0}" srcOrd="4" destOrd="0" parTransId="{00E6E2B6-56E8-4E24-A223-2BDA855EEA59}" sibTransId="{84BC89E5-68E3-41B7-B0F7-19DFF14FEB39}"/>
    <dgm:cxn modelId="{5F6E7C2E-82FD-426A-AF66-8A2BA1BB40A2}" type="presOf" srcId="{EC51A597-19A0-40C1-BA2E-EBDF1CB2D9AC}" destId="{550D14C4-FA76-4340-A1AD-5C742CB946DF}" srcOrd="0" destOrd="0" presId="urn:microsoft.com/office/officeart/2005/8/layout/vList3"/>
    <dgm:cxn modelId="{ADABA36C-D162-43E6-B244-2CB740F4FE89}" srcId="{5495A1E4-539A-4BD6-932C-76CD4F84A2EF}" destId="{5AD37BD6-DD89-4E0B-9223-DA025F3B8874}" srcOrd="2" destOrd="0" parTransId="{F965B4B2-5252-441F-A72D-C7C9D84F49A2}" sibTransId="{FE54C077-7FD1-478A-9B25-2064C45ED5B0}"/>
    <dgm:cxn modelId="{96AC5751-7F55-4B8C-9021-D8D4C6E4E31C}" srcId="{5495A1E4-539A-4BD6-932C-76CD4F84A2EF}" destId="{EC51A597-19A0-40C1-BA2E-EBDF1CB2D9AC}" srcOrd="3" destOrd="0" parTransId="{921A490A-01BA-4EE8-BC15-36A046047097}" sibTransId="{224D6BBF-6D96-4C02-8215-74E1A2067C11}"/>
    <dgm:cxn modelId="{45F1ED8A-A293-47D3-84F8-400414BF0186}" srcId="{5495A1E4-539A-4BD6-932C-76CD4F84A2EF}" destId="{90BB66BB-2020-467B-8CBC-38680FA67B7F}" srcOrd="0" destOrd="0" parTransId="{1BDA1FA4-8793-490F-A277-1CB305278A74}" sibTransId="{66B05CCB-7E73-479E-9259-260A1351298B}"/>
    <dgm:cxn modelId="{F4913994-53B2-48B8-9D1D-745A00BE4A01}" type="presOf" srcId="{5AD37BD6-DD89-4E0B-9223-DA025F3B8874}" destId="{D14F6630-78AA-4F9D-A22F-132158A6010F}" srcOrd="0" destOrd="0" presId="urn:microsoft.com/office/officeart/2005/8/layout/vList3"/>
    <dgm:cxn modelId="{CD7E79B2-FF2C-451C-A93D-B4797C95C3C6}" type="presOf" srcId="{C80B2FF1-17C6-4A93-99EF-1426D2E995A0}" destId="{5673C91A-73AE-42B9-A975-374672A747A9}" srcOrd="0" destOrd="0" presId="urn:microsoft.com/office/officeart/2005/8/layout/vList3"/>
    <dgm:cxn modelId="{78585DB7-840F-465E-B049-C3DB2E742818}" srcId="{5495A1E4-539A-4BD6-932C-76CD4F84A2EF}" destId="{C80B2FF1-17C6-4A93-99EF-1426D2E995A0}" srcOrd="1" destOrd="0" parTransId="{F4B97AE3-DBBC-4708-9FB1-C85573BC7FFF}" sibTransId="{116F13B2-5AD1-49C4-98F7-16F446959977}"/>
    <dgm:cxn modelId="{B789B8C1-04B1-4A64-84AD-009E1DB4C419}" type="presOf" srcId="{6551A98D-D15B-4FB9-9A0F-EB50F283F5B0}" destId="{6B156B5C-9E2F-4FAF-89B0-878F9AF1072D}" srcOrd="0" destOrd="0" presId="urn:microsoft.com/office/officeart/2005/8/layout/vList3"/>
    <dgm:cxn modelId="{E116D3D5-3F0B-4A72-89D5-166C360C6E26}" type="presOf" srcId="{5495A1E4-539A-4BD6-932C-76CD4F84A2EF}" destId="{1122D342-8E94-4890-B9FB-DA46CB4C8F83}" srcOrd="0" destOrd="0" presId="urn:microsoft.com/office/officeart/2005/8/layout/vList3"/>
    <dgm:cxn modelId="{98381336-5D57-4810-B124-2777930CA94A}" type="presParOf" srcId="{1122D342-8E94-4890-B9FB-DA46CB4C8F83}" destId="{3C4A05D1-6389-4914-9307-3B33BF6E2A11}" srcOrd="0" destOrd="0" presId="urn:microsoft.com/office/officeart/2005/8/layout/vList3"/>
    <dgm:cxn modelId="{B8F3E46E-9594-4BA9-8BF2-4CBB31177E4D}" type="presParOf" srcId="{3C4A05D1-6389-4914-9307-3B33BF6E2A11}" destId="{A0ADF7FB-DF6A-4835-9DB9-76C045EC2B0B}" srcOrd="0" destOrd="0" presId="urn:microsoft.com/office/officeart/2005/8/layout/vList3"/>
    <dgm:cxn modelId="{B22022A6-8433-475A-8D7B-802C7C63A175}" type="presParOf" srcId="{3C4A05D1-6389-4914-9307-3B33BF6E2A11}" destId="{4C495F9C-CD0F-42B2-BE33-69DF6185AC4B}" srcOrd="1" destOrd="0" presId="urn:microsoft.com/office/officeart/2005/8/layout/vList3"/>
    <dgm:cxn modelId="{479FEF73-AE80-471B-AE34-74E8CF40BF12}" type="presParOf" srcId="{1122D342-8E94-4890-B9FB-DA46CB4C8F83}" destId="{D8E86C55-EE91-4392-8BF8-28ABB12640C2}" srcOrd="1" destOrd="0" presId="urn:microsoft.com/office/officeart/2005/8/layout/vList3"/>
    <dgm:cxn modelId="{F7B9D665-5B9C-4B9A-88D0-5A21D3976318}" type="presParOf" srcId="{1122D342-8E94-4890-B9FB-DA46CB4C8F83}" destId="{2EC939BC-FCC1-4506-88B5-C8ACA6726C46}" srcOrd="2" destOrd="0" presId="urn:microsoft.com/office/officeart/2005/8/layout/vList3"/>
    <dgm:cxn modelId="{A8FC0803-0E8D-4D8B-BB5D-D212F46D71E5}" type="presParOf" srcId="{2EC939BC-FCC1-4506-88B5-C8ACA6726C46}" destId="{37545715-29A2-4DE5-88BC-8099BC180DC5}" srcOrd="0" destOrd="0" presId="urn:microsoft.com/office/officeart/2005/8/layout/vList3"/>
    <dgm:cxn modelId="{317CBAC7-08AC-4302-A70A-4FEDCCE6CD6C}" type="presParOf" srcId="{2EC939BC-FCC1-4506-88B5-C8ACA6726C46}" destId="{5673C91A-73AE-42B9-A975-374672A747A9}" srcOrd="1" destOrd="0" presId="urn:microsoft.com/office/officeart/2005/8/layout/vList3"/>
    <dgm:cxn modelId="{22F4FDC2-BFC9-4019-81C2-413F413D59C5}" type="presParOf" srcId="{1122D342-8E94-4890-B9FB-DA46CB4C8F83}" destId="{CA1A3DE5-5D74-4B5D-9CD2-D2C8C2CE3345}" srcOrd="3" destOrd="0" presId="urn:microsoft.com/office/officeart/2005/8/layout/vList3"/>
    <dgm:cxn modelId="{C14A9B57-EBA2-454E-B891-B11F757D2B6D}" type="presParOf" srcId="{1122D342-8E94-4890-B9FB-DA46CB4C8F83}" destId="{C9D7654B-B446-4227-84CB-38525200E1F0}" srcOrd="4" destOrd="0" presId="urn:microsoft.com/office/officeart/2005/8/layout/vList3"/>
    <dgm:cxn modelId="{0D8A6C60-9044-49F2-8F3D-86FA292F5244}" type="presParOf" srcId="{C9D7654B-B446-4227-84CB-38525200E1F0}" destId="{FE0F1AEF-3CB3-4B74-A71F-89B602300745}" srcOrd="0" destOrd="0" presId="urn:microsoft.com/office/officeart/2005/8/layout/vList3"/>
    <dgm:cxn modelId="{16E9F06F-A50C-4453-BA78-9950CD86CA63}" type="presParOf" srcId="{C9D7654B-B446-4227-84CB-38525200E1F0}" destId="{D14F6630-78AA-4F9D-A22F-132158A6010F}" srcOrd="1" destOrd="0" presId="urn:microsoft.com/office/officeart/2005/8/layout/vList3"/>
    <dgm:cxn modelId="{6E7C3403-1BB2-4136-B93E-958DA8CA2E38}" type="presParOf" srcId="{1122D342-8E94-4890-B9FB-DA46CB4C8F83}" destId="{F1DEB8F8-6069-420A-8E59-8A5138749953}" srcOrd="5" destOrd="0" presId="urn:microsoft.com/office/officeart/2005/8/layout/vList3"/>
    <dgm:cxn modelId="{966155AC-C096-4A86-8710-32356C605BCC}" type="presParOf" srcId="{1122D342-8E94-4890-B9FB-DA46CB4C8F83}" destId="{E54524A9-3F1D-422E-98C8-749E05742A45}" srcOrd="6" destOrd="0" presId="urn:microsoft.com/office/officeart/2005/8/layout/vList3"/>
    <dgm:cxn modelId="{B174FA16-F47E-4FE7-991C-14B8A013C848}" type="presParOf" srcId="{E54524A9-3F1D-422E-98C8-749E05742A45}" destId="{E248555C-7564-4982-94F5-8FF64CAF1839}" srcOrd="0" destOrd="0" presId="urn:microsoft.com/office/officeart/2005/8/layout/vList3"/>
    <dgm:cxn modelId="{444DCEDB-0499-4523-9E8A-33C9BF714A39}" type="presParOf" srcId="{E54524A9-3F1D-422E-98C8-749E05742A45}" destId="{550D14C4-FA76-4340-A1AD-5C742CB946DF}" srcOrd="1" destOrd="0" presId="urn:microsoft.com/office/officeart/2005/8/layout/vList3"/>
    <dgm:cxn modelId="{3F54B2D7-F36F-4DB2-ABE6-0201DB01A131}" type="presParOf" srcId="{1122D342-8E94-4890-B9FB-DA46CB4C8F83}" destId="{AE8DE8A1-D960-4BB9-88DA-B52265A4A705}" srcOrd="7" destOrd="0" presId="urn:microsoft.com/office/officeart/2005/8/layout/vList3"/>
    <dgm:cxn modelId="{853E2AA9-4C71-428C-89A7-C2BEF81BDF2A}" type="presParOf" srcId="{1122D342-8E94-4890-B9FB-DA46CB4C8F83}" destId="{37353099-2358-41A0-B1CB-55770623C185}" srcOrd="8" destOrd="0" presId="urn:microsoft.com/office/officeart/2005/8/layout/vList3"/>
    <dgm:cxn modelId="{7525DF37-EEEC-4C7A-9FF2-43094AB74277}" type="presParOf" srcId="{37353099-2358-41A0-B1CB-55770623C185}" destId="{8DDC8927-60BF-48C8-BCF3-FC43046F251F}" srcOrd="0" destOrd="0" presId="urn:microsoft.com/office/officeart/2005/8/layout/vList3"/>
    <dgm:cxn modelId="{B988774E-7C5F-42E5-8CAD-1A069707625B}" type="presParOf" srcId="{37353099-2358-41A0-B1CB-55770623C185}" destId="{6B156B5C-9E2F-4FAF-89B0-878F9AF1072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319F3B-4869-4C92-8FD1-70BB925A862C}">
      <dsp:nvSpPr>
        <dsp:cNvPr id="0" name=""/>
        <dsp:cNvSpPr/>
      </dsp:nvSpPr>
      <dsp:spPr>
        <a:xfrm>
          <a:off x="0" y="638581"/>
          <a:ext cx="882869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072665-BAF0-48F9-8A1A-E7B7C2C83327}">
      <dsp:nvSpPr>
        <dsp:cNvPr id="0" name=""/>
        <dsp:cNvSpPr/>
      </dsp:nvSpPr>
      <dsp:spPr>
        <a:xfrm>
          <a:off x="2014751" y="256513"/>
          <a:ext cx="6180083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3592" tIns="0" rIns="23359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+mn-lt"/>
            </a:rPr>
            <a:t>выражение и защита законных прав и интересов членов ВОГ</a:t>
          </a:r>
        </a:p>
      </dsp:txBody>
      <dsp:txXfrm>
        <a:off x="2068070" y="309832"/>
        <a:ext cx="6073445" cy="985602"/>
      </dsp:txXfrm>
    </dsp:sp>
    <dsp:sp modelId="{1FF3375B-DF87-48A6-A3D1-2958D73184B9}">
      <dsp:nvSpPr>
        <dsp:cNvPr id="0" name=""/>
        <dsp:cNvSpPr/>
      </dsp:nvSpPr>
      <dsp:spPr>
        <a:xfrm>
          <a:off x="0" y="2238422"/>
          <a:ext cx="882869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FC8A1-D529-4FC4-AA34-A451C5F7CBA7}">
      <dsp:nvSpPr>
        <dsp:cNvPr id="0" name=""/>
        <dsp:cNvSpPr/>
      </dsp:nvSpPr>
      <dsp:spPr>
        <a:xfrm>
          <a:off x="2127970" y="1990800"/>
          <a:ext cx="6180083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3592" tIns="0" rIns="23359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+mn-lt"/>
            </a:rPr>
            <a:t>социальная реабилитация глухих, их интеграция в современное общество</a:t>
          </a:r>
        </a:p>
      </dsp:txBody>
      <dsp:txXfrm>
        <a:off x="2181289" y="2044119"/>
        <a:ext cx="6073445" cy="985602"/>
      </dsp:txXfrm>
    </dsp:sp>
    <dsp:sp modelId="{069DA815-15DA-4D77-A75D-E2F07E08E221}">
      <dsp:nvSpPr>
        <dsp:cNvPr id="0" name=""/>
        <dsp:cNvSpPr/>
      </dsp:nvSpPr>
      <dsp:spPr>
        <a:xfrm>
          <a:off x="0" y="3916742"/>
          <a:ext cx="882869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D8216A-C0E7-48FE-B5AB-39ADCD083BE7}">
      <dsp:nvSpPr>
        <dsp:cNvPr id="0" name=""/>
        <dsp:cNvSpPr/>
      </dsp:nvSpPr>
      <dsp:spPr>
        <a:xfrm>
          <a:off x="2207198" y="3529204"/>
          <a:ext cx="6180083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3592" tIns="0" rIns="23359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обеспечение глухим равных с другими гражданами Российской Федерации возможностей</a:t>
          </a:r>
        </a:p>
      </dsp:txBody>
      <dsp:txXfrm>
        <a:off x="2260517" y="3582523"/>
        <a:ext cx="6073445" cy="985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95F9C-CD0F-42B2-BE33-69DF6185AC4B}">
      <dsp:nvSpPr>
        <dsp:cNvPr id="0" name=""/>
        <dsp:cNvSpPr/>
      </dsp:nvSpPr>
      <dsp:spPr>
        <a:xfrm rot="10800000">
          <a:off x="1276973" y="0"/>
          <a:ext cx="4462360" cy="76834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8818" tIns="133350" rIns="248920" bIns="133350" numCol="1" spcCol="1270" anchor="ctr" anchorCtr="0">
          <a:noAutofit/>
          <a:sp3d extrusionH="28000" prstMaterial="matte"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/>
            <a:t>1202 заявлений</a:t>
          </a:r>
        </a:p>
      </dsp:txBody>
      <dsp:txXfrm rot="10800000">
        <a:off x="1469059" y="0"/>
        <a:ext cx="4270274" cy="768344"/>
      </dsp:txXfrm>
    </dsp:sp>
    <dsp:sp modelId="{A0ADF7FB-DF6A-4835-9DB9-76C045EC2B0B}">
      <dsp:nvSpPr>
        <dsp:cNvPr id="0" name=""/>
        <dsp:cNvSpPr/>
      </dsp:nvSpPr>
      <dsp:spPr>
        <a:xfrm>
          <a:off x="931891" y="1175"/>
          <a:ext cx="768344" cy="76834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73C91A-73AE-42B9-A975-374672A747A9}">
      <dsp:nvSpPr>
        <dsp:cNvPr id="0" name=""/>
        <dsp:cNvSpPr/>
      </dsp:nvSpPr>
      <dsp:spPr>
        <a:xfrm rot="10800000">
          <a:off x="1283221" y="1053859"/>
          <a:ext cx="4462360" cy="76834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8818" tIns="133350" rIns="248920" bIns="133350" numCol="1" spcCol="1270" anchor="ctr" anchorCtr="0">
          <a:noAutofit/>
          <a:sp3d extrusionH="28000" prstMaterial="matte"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/>
            <a:t>1310 заявлений</a:t>
          </a:r>
        </a:p>
      </dsp:txBody>
      <dsp:txXfrm rot="10800000">
        <a:off x="1475307" y="1053859"/>
        <a:ext cx="4270274" cy="768344"/>
      </dsp:txXfrm>
    </dsp:sp>
    <dsp:sp modelId="{37545715-29A2-4DE5-88BC-8099BC180DC5}">
      <dsp:nvSpPr>
        <dsp:cNvPr id="0" name=""/>
        <dsp:cNvSpPr/>
      </dsp:nvSpPr>
      <dsp:spPr>
        <a:xfrm>
          <a:off x="931891" y="998876"/>
          <a:ext cx="768344" cy="76834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F6630-78AA-4F9D-A22F-132158A6010F}">
      <dsp:nvSpPr>
        <dsp:cNvPr id="0" name=""/>
        <dsp:cNvSpPr/>
      </dsp:nvSpPr>
      <dsp:spPr>
        <a:xfrm rot="10800000">
          <a:off x="1292636" y="2071022"/>
          <a:ext cx="4462360" cy="76834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8818" tIns="133350" rIns="248920" bIns="133350" numCol="1" spcCol="1270" anchor="ctr" anchorCtr="0">
          <a:noAutofit/>
          <a:sp3d extrusionH="28000" prstMaterial="matte"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/>
            <a:t>1258 заявлений</a:t>
          </a:r>
        </a:p>
      </dsp:txBody>
      <dsp:txXfrm rot="10800000">
        <a:off x="1484722" y="2071022"/>
        <a:ext cx="4270274" cy="768344"/>
      </dsp:txXfrm>
    </dsp:sp>
    <dsp:sp modelId="{FE0F1AEF-3CB3-4B74-A71F-89B602300745}">
      <dsp:nvSpPr>
        <dsp:cNvPr id="0" name=""/>
        <dsp:cNvSpPr/>
      </dsp:nvSpPr>
      <dsp:spPr>
        <a:xfrm>
          <a:off x="931891" y="1996577"/>
          <a:ext cx="768344" cy="76834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0D14C4-FA76-4340-A1AD-5C742CB946DF}">
      <dsp:nvSpPr>
        <dsp:cNvPr id="0" name=""/>
        <dsp:cNvSpPr/>
      </dsp:nvSpPr>
      <dsp:spPr>
        <a:xfrm rot="10800000">
          <a:off x="1276572" y="3042245"/>
          <a:ext cx="4462360" cy="76834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8818" tIns="133350" rIns="248920" bIns="133350" numCol="1" spcCol="1270" anchor="ctr" anchorCtr="0">
          <a:noAutofit/>
          <a:sp3d extrusionH="28000" prstMaterial="matte"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/>
            <a:t>1431 заявлений</a:t>
          </a:r>
        </a:p>
      </dsp:txBody>
      <dsp:txXfrm rot="10800000">
        <a:off x="1468658" y="3042245"/>
        <a:ext cx="4270274" cy="768344"/>
      </dsp:txXfrm>
    </dsp:sp>
    <dsp:sp modelId="{E248555C-7564-4982-94F5-8FF64CAF1839}">
      <dsp:nvSpPr>
        <dsp:cNvPr id="0" name=""/>
        <dsp:cNvSpPr/>
      </dsp:nvSpPr>
      <dsp:spPr>
        <a:xfrm>
          <a:off x="931891" y="2994278"/>
          <a:ext cx="768344" cy="76834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156B5C-9E2F-4FAF-89B0-878F9AF1072D}">
      <dsp:nvSpPr>
        <dsp:cNvPr id="0" name=""/>
        <dsp:cNvSpPr/>
      </dsp:nvSpPr>
      <dsp:spPr>
        <a:xfrm rot="10800000">
          <a:off x="1309861" y="3993154"/>
          <a:ext cx="4462360" cy="76834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8818" tIns="133350" rIns="248920" bIns="133350" numCol="1" spcCol="1270" anchor="ctr" anchorCtr="0">
          <a:noAutofit/>
          <a:sp3d extrusionH="28000" prstMaterial="matte"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/>
            <a:t>1296 заявлений</a:t>
          </a:r>
        </a:p>
      </dsp:txBody>
      <dsp:txXfrm rot="10800000">
        <a:off x="1501947" y="3993154"/>
        <a:ext cx="4270274" cy="768344"/>
      </dsp:txXfrm>
    </dsp:sp>
    <dsp:sp modelId="{8DDC8927-60BF-48C8-BCF3-FC43046F251F}">
      <dsp:nvSpPr>
        <dsp:cNvPr id="0" name=""/>
        <dsp:cNvSpPr/>
      </dsp:nvSpPr>
      <dsp:spPr>
        <a:xfrm>
          <a:off x="931891" y="3991978"/>
          <a:ext cx="768344" cy="76834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03D153-854B-4286-8184-37C12F36E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ACAE1A-2F90-48D8-8580-3E20E2836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4B9F7-F920-45FD-9A69-32819CF8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81219-C36B-4468-B816-B228247EEF93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DDE8CF-A82A-4319-B454-512679ABE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BDC035-D8F9-4507-AE47-9E47C07DA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A418-A300-465A-9BB2-E847A6536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650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A2717-7111-48AD-A6BE-2B98EF4A2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CA2704-7435-4881-A2CF-603C6885D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0F9F69-C952-4AD8-9754-15C9EFCAD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81219-C36B-4468-B816-B228247EEF93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6CCA59-352A-43D0-9766-140DD6C8D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0EBB3-45F9-4583-A1A8-3781507BD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A418-A300-465A-9BB2-E847A6536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324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2925281-D742-46E4-BDC7-04CA77E91C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D6A588-F035-4D12-95E2-86E6E358BE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E70A1A-AB31-4B69-90CD-ED61307FF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81219-C36B-4468-B816-B228247EEF93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3E8C12-E19E-4261-9335-E8B7F0414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631374-B924-4A3F-8FFA-0586FABD8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A418-A300-465A-9BB2-E847A6536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474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BC4-02AE-47EB-9878-4B694542B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89FDD2-3924-45D9-B2A7-5368C3610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AA4CE2-0277-43EA-8433-2B8B4628A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81219-C36B-4468-B816-B228247EEF93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D5DA26-0312-4388-86DB-319B5F752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F28F14-C82D-40CA-AE5E-E4A17F4A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A418-A300-465A-9BB2-E847A6536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171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3A558-18E9-42F0-9E3A-51C3CA892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965A79-0C44-4330-8470-753F2347E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886D28-F5B1-4D18-9C03-8F911E279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81219-C36B-4468-B816-B228247EEF93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9C2E37-EFB3-4C30-A4AA-74AD1D6C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DBA993-1CEC-4945-82AA-8878840F0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A418-A300-465A-9BB2-E847A6536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62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62BB3-1258-49F8-9827-8543899D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E803FE-46DF-424D-9761-86ADF4581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0864A2-49C0-4564-A53D-6C8F67189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E97834-7072-4E31-B76B-C7D0422B0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81219-C36B-4468-B816-B228247EEF93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7942DB-3E20-4979-A266-BFCA2A0C1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0E2186-8DB8-4886-914F-2B5F472C1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A418-A300-465A-9BB2-E847A6536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272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28607-8E9F-4D24-ADDA-FF8EE7C7B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244648-056D-4C4D-B30B-A08BE3EA3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79CAA2-EE20-45B3-8C02-BCF2A40B7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6A138B-0EF1-4EEC-8F4F-21E5CC020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8468439-5BB9-4CCE-9C1B-73C1DF716B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D2F213A-CA75-420A-A8F1-401C7D70B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81219-C36B-4468-B816-B228247EEF93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28192E6-18CF-44AE-9246-75FF433A8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4378CE5-5682-494B-A8B1-C0CA0C32D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A418-A300-465A-9BB2-E847A6536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73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FE1530-DE72-49E4-BD2F-396692484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83C6C9A-A13E-430F-A696-527415B5B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81219-C36B-4468-B816-B228247EEF93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1211C2-8930-4BBD-AA9D-6BAD3E560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F6BA1F5-F976-4713-B32F-52A68F12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A418-A300-465A-9BB2-E847A6536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574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2242AD6-C153-4CD1-884F-18C538BE0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81219-C36B-4468-B816-B228247EEF93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8BF0DD4-C84F-43ED-9A29-7AD998EA5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15F967-3E64-4DE1-81AB-D8B8687B4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A418-A300-465A-9BB2-E847A6536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868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E8DCA-9C45-4C6B-8945-1B597B4A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936B4F-DDF6-4F4D-8BBA-5CA1B97E8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F87ACB-E187-4EE0-A92C-8A5FF91E9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98A164-3E35-4BD8-8671-134CCEC60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81219-C36B-4468-B816-B228247EEF93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74A072-79FF-4300-B881-EFBF5D5C7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8855C-D0DD-43FF-955B-32F2D18B9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A418-A300-465A-9BB2-E847A6536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55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139F-A9E1-49C6-808E-D798A4008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F85FA42-3887-4609-B763-E38CBF8A6D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51BC95-88B1-40B1-8D9B-D745623E5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FB2418-2960-49CB-BEAF-2E17C6DDF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81219-C36B-4468-B816-B228247EEF93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BDE31A-CF03-45BA-8509-19DFBC8CF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2CAE10-48A8-452A-B15D-92241C23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CA418-A300-465A-9BB2-E847A6536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244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A7B67-137F-4899-8B0E-83F9A798F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EB989C-9A7A-4ED2-9949-BF43BBFCE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B43B65-2406-496B-9715-E96AEC7BC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81219-C36B-4468-B816-B228247EEF93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7558A5-1035-4CAE-A46E-6D87735FF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EA11E3-8BE0-44C4-85BC-5862B141D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CA418-A300-465A-9BB2-E847A6536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81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spbvog.ru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.me/spbvog" TargetMode="External"/><Relationship Id="rId5" Type="http://schemas.openxmlformats.org/officeDocument/2006/relationships/hyperlink" Target="https://vk.com/away.php?to=https%3A%2F%2Ft.me%2Fspbvog&amp;cc_key=" TargetMode="External"/><Relationship Id="rId4" Type="http://schemas.openxmlformats.org/officeDocument/2006/relationships/hyperlink" Target="https://vk.com/spbvog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87BA21-440D-4D22-AD1E-6C91E56AF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8"/>
            <a:ext cx="9144000" cy="6858000"/>
          </a:xfrm>
          <a:prstGeom prst="rect">
            <a:avLst/>
          </a:prstGeom>
          <a:effectLst>
            <a:reflection blurRad="419100" stA="98000" endPos="65000" dist="50800" dir="5400000" sy="-100000" algn="bl" rotWithShape="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2885260-FEFD-4174-9970-349A7EE9E5F2}"/>
              </a:ext>
            </a:extLst>
          </p:cNvPr>
          <p:cNvSpPr/>
          <p:nvPr/>
        </p:nvSpPr>
        <p:spPr>
          <a:xfrm>
            <a:off x="1056454" y="2052935"/>
            <a:ext cx="7031091" cy="33916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еятельность Санкт–Петербургского регионального отделения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Общероссийской общественной организации инвалидов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«Всероссийское общество глухих»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Председатель СПб РО ОООИ ВОГ Дуркин Олег Иванович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4630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800F7A-0EB1-45E0-A0B1-9CC196D99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08D582-A8A4-4614-8ADD-01C84AC096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57" y="286408"/>
            <a:ext cx="4713888" cy="628518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4381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3FD54D-AFB9-41C1-9815-88722D23F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47034A-BB6C-4779-BAA3-8F8D66BAC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5244"/>
            <a:ext cx="8266387" cy="619979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2998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FE60C2-E000-4A75-B264-54EDECDDA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F25F0A0-6EFC-46A1-B1BE-5CF63EF3D5AD}"/>
              </a:ext>
            </a:extLst>
          </p:cNvPr>
          <p:cNvSpPr/>
          <p:nvPr/>
        </p:nvSpPr>
        <p:spPr>
          <a:xfrm>
            <a:off x="429735" y="2551837"/>
            <a:ext cx="8284529" cy="1754326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3175"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Социально-бытовое</a:t>
            </a:r>
          </a:p>
          <a:p>
            <a:pPr algn="ctr"/>
            <a:r>
              <a:rPr lang="ru-RU" sz="5400" dirty="0">
                <a:ln w="3175"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обслуживание</a:t>
            </a:r>
            <a:endParaRPr lang="ru-RU" sz="5400" b="0" cap="none" spc="0" dirty="0">
              <a:ln w="3175">
                <a:solidFill>
                  <a:schemeClr val="tx2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5846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FFE8F6-7EA1-472B-BC9D-542D0DC40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9" y="151327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3FD3C6-DB8D-4DF3-86AA-D7DD03BDCEC0}"/>
              </a:ext>
            </a:extLst>
          </p:cNvPr>
          <p:cNvSpPr txBox="1"/>
          <p:nvPr/>
        </p:nvSpPr>
        <p:spPr>
          <a:xfrm flipH="1">
            <a:off x="649148" y="683282"/>
            <a:ext cx="7549191" cy="13531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2000" spc="-4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000" spc="-4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аппарат регионального отделения поступили заявления </a:t>
            </a:r>
          </a:p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2000" spc="-4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от неслышащих граждан Санкт–Петербурга и Ленинградской области за отчетный период, всего </a:t>
            </a:r>
            <a:r>
              <a:rPr lang="ru-RU" sz="2400" spc="-4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6 605 </a:t>
            </a:r>
            <a:r>
              <a:rPr lang="ru-RU" sz="2000" spc="-4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заявлений, из них по годам: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2103248053"/>
              </p:ext>
            </p:extLst>
          </p:nvPr>
        </p:nvGraphicFramePr>
        <p:xfrm>
          <a:off x="2387604" y="1633672"/>
          <a:ext cx="6710316" cy="4761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166126" y="2534341"/>
            <a:ext cx="28455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- 2018 </a:t>
            </a:r>
            <a:r>
              <a:rPr lang="ru-RU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г. подано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109195" y="3248673"/>
            <a:ext cx="18578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- 2019 </a:t>
            </a:r>
            <a:r>
              <a:rPr lang="ru-RU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г.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446977" y="3941782"/>
            <a:ext cx="18578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- 2020 </a:t>
            </a:r>
            <a:r>
              <a:rPr lang="ru-RU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г.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763267" y="4755721"/>
            <a:ext cx="18578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- 2021 </a:t>
            </a:r>
            <a:r>
              <a:rPr lang="ru-RU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г.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685343" y="5642434"/>
            <a:ext cx="21623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>
              <a:buFontTx/>
              <a:buChar char="-"/>
            </a:pPr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2022 </a:t>
            </a:r>
            <a:r>
              <a:rPr lang="ru-RU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г. </a:t>
            </a:r>
          </a:p>
          <a:p>
            <a:pPr algn="ctr"/>
            <a:r>
              <a:rPr lang="ru-RU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(октябрь) </a:t>
            </a:r>
          </a:p>
        </p:txBody>
      </p:sp>
    </p:spTree>
    <p:extLst>
      <p:ext uri="{BB962C8B-B14F-4D97-AF65-F5344CB8AC3E}">
        <p14:creationId xmlns:p14="http://schemas.microsoft.com/office/powerpoint/2010/main" val="3973991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DF876A-C591-4038-A01B-0393D9B58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AE4AB7-C7E4-48B4-8DEC-9584C69172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2404">
            <a:off x="517248" y="795428"/>
            <a:ext cx="4582816" cy="28541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14266D-F4A2-44D5-A01A-C3C018FD9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6416">
            <a:off x="3719153" y="2932741"/>
            <a:ext cx="4950552" cy="3024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4784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FFE8F6-7EA1-472B-BC9D-542D0DC40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3FD3C6-DB8D-4DF3-86AA-D7DD03BDCEC0}"/>
              </a:ext>
            </a:extLst>
          </p:cNvPr>
          <p:cNvSpPr txBox="1"/>
          <p:nvPr/>
        </p:nvSpPr>
        <p:spPr>
          <a:xfrm flipH="1">
            <a:off x="213797" y="346429"/>
            <a:ext cx="8308427" cy="117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 прошедшие 5 лет в СПб РО ОООИ ВОГ </a:t>
            </a:r>
          </a:p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лично обратились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81028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человек, из них по годам:</a:t>
            </a: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304574466"/>
              </p:ext>
            </p:extLst>
          </p:nvPr>
        </p:nvGraphicFramePr>
        <p:xfrm>
          <a:off x="1239301" y="1871258"/>
          <a:ext cx="6665397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5356435" y="5152739"/>
            <a:ext cx="18608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bg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16238 </a:t>
            </a:r>
            <a:r>
              <a:rPr lang="ru-RU" b="0" cap="none" spc="0" dirty="0">
                <a:ln w="0"/>
                <a:solidFill>
                  <a:schemeClr val="bg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чел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505343" y="4434428"/>
            <a:ext cx="18608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bg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12618 </a:t>
            </a:r>
            <a:r>
              <a:rPr lang="ru-RU" b="0" cap="none" spc="0" dirty="0">
                <a:ln w="0"/>
                <a:solidFill>
                  <a:schemeClr val="bg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чел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062989" y="3720554"/>
            <a:ext cx="18608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bg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10626 </a:t>
            </a:r>
            <a:r>
              <a:rPr lang="ru-RU" b="0" cap="none" spc="0" dirty="0">
                <a:ln w="0"/>
                <a:solidFill>
                  <a:schemeClr val="bg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чел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923837" y="3016015"/>
            <a:ext cx="18608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bg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18724 </a:t>
            </a:r>
            <a:r>
              <a:rPr lang="ru-RU" b="0" cap="none" spc="0" dirty="0">
                <a:ln w="0"/>
                <a:solidFill>
                  <a:schemeClr val="bg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чел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366191" y="2297704"/>
            <a:ext cx="18608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0"/>
                <a:solidFill>
                  <a:schemeClr val="bg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20822</a:t>
            </a:r>
            <a:r>
              <a:rPr lang="ru-RU" sz="2400" b="0" cap="none" spc="0" dirty="0">
                <a:ln w="0"/>
                <a:solidFill>
                  <a:schemeClr val="bg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b="0" cap="none" spc="0" dirty="0">
                <a:ln w="0"/>
                <a:solidFill>
                  <a:schemeClr val="bg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чел</a:t>
            </a:r>
          </a:p>
        </p:txBody>
      </p:sp>
    </p:spTree>
    <p:extLst>
      <p:ext uri="{BB962C8B-B14F-4D97-AF65-F5344CB8AC3E}">
        <p14:creationId xmlns:p14="http://schemas.microsoft.com/office/powerpoint/2010/main" val="2879627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B4CF9D-BC6D-459F-8769-148FDF52B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8E20B1-1444-4890-943E-E6CE15C91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22" y="1283293"/>
            <a:ext cx="3883156" cy="3755385"/>
          </a:xfrm>
          <a:prstGeom prst="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3779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71230"/>
            <a:ext cx="8190523" cy="460716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5317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155F8BD-E337-4A21-A864-26FA4EA75942}"/>
              </a:ext>
            </a:extLst>
          </p:cNvPr>
          <p:cNvSpPr/>
          <p:nvPr/>
        </p:nvSpPr>
        <p:spPr>
          <a:xfrm>
            <a:off x="163890" y="2447025"/>
            <a:ext cx="881621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 рамках  Единого поставщика услуг по сурдопереводу в 2018 году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выделялось 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3567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часов,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то в 2022 уже 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8653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часа.</a:t>
            </a:r>
          </a:p>
        </p:txBody>
      </p:sp>
    </p:spTree>
    <p:extLst>
      <p:ext uri="{BB962C8B-B14F-4D97-AF65-F5344CB8AC3E}">
        <p14:creationId xmlns:p14="http://schemas.microsoft.com/office/powerpoint/2010/main" val="1210096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1" y="2045677"/>
            <a:ext cx="5431692" cy="407376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795" y="232508"/>
            <a:ext cx="4410482" cy="330786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003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6B984B-CE3B-414E-85F1-BE6EE8605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F53365-2C5C-4435-B795-80E4516592D8}"/>
              </a:ext>
            </a:extLst>
          </p:cNvPr>
          <p:cNvSpPr txBox="1"/>
          <p:nvPr/>
        </p:nvSpPr>
        <p:spPr>
          <a:xfrm>
            <a:off x="285140" y="213484"/>
            <a:ext cx="8719005" cy="688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Уставом ВОГ деятельность СПб РО ОООИ ВОГ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 широкий спектр направлений: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ru-RU" b="1" dirty="0">
              <a:solidFill>
                <a:schemeClr val="accent1">
                  <a:lumMod val="7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Организационно – массовая работа.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 – бытовое обслуживание членов ВОГ, включая оказание услуг по переводу на русский жестовый язык (сурдоперевод).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Взаимосвязь с учебными заведениями.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Содействие в профориентации и профобучении.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Содействие в трудоустройстве.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Культурно–просветительная и художественно–творческая работа.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ветеранами.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Спортивная и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физкультурно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–оздоровительная работа.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Содействие в обеспечении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сурдо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-техническими средствами реабилитации.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и печать.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социального партнерства с исполнительными и законодательными властями города и области.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Международные связи и сотрудничество.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Финансовая деятельность.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498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FE60C2-E000-4A75-B264-54EDECDDA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F25F0A0-6EFC-46A1-B1BE-5CF63EF3D5AD}"/>
              </a:ext>
            </a:extLst>
          </p:cNvPr>
          <p:cNvSpPr/>
          <p:nvPr/>
        </p:nvSpPr>
        <p:spPr>
          <a:xfrm>
            <a:off x="429735" y="2286114"/>
            <a:ext cx="8284529" cy="1754326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3175"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Взаимодействие с учебными учреждениями</a:t>
            </a:r>
            <a:endParaRPr lang="ru-RU" sz="5400" b="0" cap="none" spc="0" dirty="0">
              <a:ln w="3175">
                <a:solidFill>
                  <a:schemeClr val="tx2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8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FFE8F6-7EA1-472B-BC9D-542D0DC40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3FD3C6-DB8D-4DF3-86AA-D7DD03BDCEC0}"/>
              </a:ext>
            </a:extLst>
          </p:cNvPr>
          <p:cNvSpPr txBox="1"/>
          <p:nvPr/>
        </p:nvSpPr>
        <p:spPr>
          <a:xfrm flipH="1">
            <a:off x="358554" y="480886"/>
            <a:ext cx="8308427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 отчетные годы в средних специальных учебных заведениях обучались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1278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неслышащих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подростков:</a:t>
            </a:r>
          </a:p>
        </p:txBody>
      </p:sp>
      <p:graphicFrame>
        <p:nvGraphicFramePr>
          <p:cNvPr id="27" name="Диаграмма 26"/>
          <p:cNvGraphicFramePr/>
          <p:nvPr/>
        </p:nvGraphicFramePr>
        <p:xfrm>
          <a:off x="1239301" y="1871258"/>
          <a:ext cx="6665397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1483913" y="2313785"/>
            <a:ext cx="18608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404 </a:t>
            </a:r>
            <a:r>
              <a:rPr lang="ru-RU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14337" y="3060438"/>
            <a:ext cx="18608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252 </a:t>
            </a:r>
            <a:r>
              <a:rPr lang="ru-RU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82344" y="2967335"/>
            <a:ext cx="18608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303 </a:t>
            </a:r>
            <a:r>
              <a:rPr lang="ru-RU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12768" y="3678310"/>
            <a:ext cx="18608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156 </a:t>
            </a:r>
            <a:r>
              <a:rPr lang="ru-RU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23759" y="3810432"/>
            <a:ext cx="18608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163 </a:t>
            </a:r>
            <a:r>
              <a:rPr lang="ru-RU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чел</a:t>
            </a:r>
          </a:p>
        </p:txBody>
      </p:sp>
    </p:spTree>
    <p:extLst>
      <p:ext uri="{BB962C8B-B14F-4D97-AF65-F5344CB8AC3E}">
        <p14:creationId xmlns:p14="http://schemas.microsoft.com/office/powerpoint/2010/main" val="717808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FFE8F6-7EA1-472B-BC9D-542D0DC40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3FD3C6-DB8D-4DF3-86AA-D7DD03BDCEC0}"/>
              </a:ext>
            </a:extLst>
          </p:cNvPr>
          <p:cNvSpPr txBox="1"/>
          <p:nvPr/>
        </p:nvSpPr>
        <p:spPr>
          <a:xfrm flipH="1">
            <a:off x="358554" y="480886"/>
            <a:ext cx="8308427" cy="117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высших учебных заведениях </a:t>
            </a:r>
          </a:p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обучались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336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инвалидов по слуху:</a:t>
            </a: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275372555"/>
              </p:ext>
            </p:extLst>
          </p:nvPr>
        </p:nvGraphicFramePr>
        <p:xfrm>
          <a:off x="1239301" y="1735015"/>
          <a:ext cx="6665397" cy="4200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1440929" y="4027810"/>
            <a:ext cx="18608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66 </a:t>
            </a:r>
            <a:r>
              <a:rPr lang="ru-RU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99914" y="4041264"/>
            <a:ext cx="18608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67 </a:t>
            </a:r>
            <a:r>
              <a:rPr lang="ru-RU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641576" y="4041264"/>
            <a:ext cx="18608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67 </a:t>
            </a:r>
            <a:r>
              <a:rPr lang="ru-RU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742706" y="4041264"/>
            <a:ext cx="18608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68 </a:t>
            </a:r>
            <a:r>
              <a:rPr lang="ru-RU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801691" y="4047187"/>
            <a:ext cx="18608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68 </a:t>
            </a:r>
            <a:r>
              <a:rPr lang="ru-RU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чел</a:t>
            </a:r>
          </a:p>
        </p:txBody>
      </p:sp>
    </p:spTree>
    <p:extLst>
      <p:ext uri="{BB962C8B-B14F-4D97-AF65-F5344CB8AC3E}">
        <p14:creationId xmlns:p14="http://schemas.microsoft.com/office/powerpoint/2010/main" val="2324848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60675" y="1483220"/>
            <a:ext cx="5749300" cy="3233981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74" y="225560"/>
            <a:ext cx="5230079" cy="3922559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740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FE60C2-E000-4A75-B264-54EDECDDA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F25F0A0-6EFC-46A1-B1BE-5CF63EF3D5AD}"/>
              </a:ext>
            </a:extLst>
          </p:cNvPr>
          <p:cNvSpPr/>
          <p:nvPr/>
        </p:nvSpPr>
        <p:spPr>
          <a:xfrm>
            <a:off x="429735" y="2286114"/>
            <a:ext cx="8284529" cy="1754326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3175"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Содействие в трудоустройстве</a:t>
            </a:r>
            <a:endParaRPr lang="ru-RU" sz="5400" b="0" cap="none" spc="0" dirty="0">
              <a:ln w="3175">
                <a:solidFill>
                  <a:schemeClr val="tx2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9441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155F8BD-E337-4A21-A864-26FA4EA75942}"/>
              </a:ext>
            </a:extLst>
          </p:cNvPr>
          <p:cNvSpPr/>
          <p:nvPr/>
        </p:nvSpPr>
        <p:spPr>
          <a:xfrm>
            <a:off x="163890" y="2447025"/>
            <a:ext cx="88162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 отчетный период было предложено трудоустройство  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724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членам ВОГ.</a:t>
            </a:r>
          </a:p>
        </p:txBody>
      </p:sp>
    </p:spTree>
    <p:extLst>
      <p:ext uri="{BB962C8B-B14F-4D97-AF65-F5344CB8AC3E}">
        <p14:creationId xmlns:p14="http://schemas.microsoft.com/office/powerpoint/2010/main" val="964328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277" y="234461"/>
            <a:ext cx="6119446" cy="344218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23" y="3169139"/>
            <a:ext cx="6134209" cy="3450493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91" y="533277"/>
            <a:ext cx="3076576" cy="307657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6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FE60C2-E000-4A75-B264-54EDECDDA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F25F0A0-6EFC-46A1-B1BE-5CF63EF3D5AD}"/>
              </a:ext>
            </a:extLst>
          </p:cNvPr>
          <p:cNvSpPr/>
          <p:nvPr/>
        </p:nvSpPr>
        <p:spPr>
          <a:xfrm>
            <a:off x="429732" y="691775"/>
            <a:ext cx="8284529" cy="1938992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3175"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Культурно-просветительная </a:t>
            </a:r>
          </a:p>
          <a:p>
            <a:pPr algn="ctr"/>
            <a:r>
              <a:rPr lang="ru-RU" sz="4000" b="0" cap="none" spc="0" dirty="0">
                <a:ln w="3175"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и </a:t>
            </a:r>
          </a:p>
          <a:p>
            <a:pPr algn="ctr"/>
            <a:r>
              <a:rPr lang="ru-RU" sz="4000" b="0" cap="none" spc="0" dirty="0">
                <a:ln w="3175"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художественно-творческая работа</a:t>
            </a:r>
            <a:endParaRPr lang="ru-RU" sz="4000" b="0" cap="none" spc="0" dirty="0">
              <a:ln w="3175">
                <a:solidFill>
                  <a:schemeClr val="tx2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37" y="2796109"/>
            <a:ext cx="7022121" cy="374805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8076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1" y="226644"/>
            <a:ext cx="3613639" cy="4818185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84" y="3235567"/>
            <a:ext cx="4465189" cy="3348892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846" y="226644"/>
            <a:ext cx="4491243" cy="3368433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8814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8" y="320431"/>
            <a:ext cx="8163144" cy="5449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7353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8DA5E3-DD14-4831-A4C4-E12C5139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FFDA56-9F19-49A4-B6C9-8363F52A419E}"/>
              </a:ext>
            </a:extLst>
          </p:cNvPr>
          <p:cNvSpPr txBox="1"/>
          <p:nvPr/>
        </p:nvSpPr>
        <p:spPr>
          <a:xfrm>
            <a:off x="275897" y="757297"/>
            <a:ext cx="85922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        Работу по всем направлениям ведут: 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аппарат Регионального отделения,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 сотрудники Дома народного творчества и досуга (ДНТД),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 социальные работники областных клубов глухих, </a:t>
            </a:r>
          </a:p>
          <a:p>
            <a:pPr algn="ctr"/>
            <a:r>
              <a:rPr lang="ru-RU" sz="2400" spc="-4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Санкт-Петербургская региональная общественная </a:t>
            </a:r>
          </a:p>
          <a:p>
            <a:pPr algn="ctr"/>
            <a:r>
              <a:rPr lang="ru-RU" sz="2400" spc="-4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организация инвалидов </a:t>
            </a:r>
            <a:endParaRPr lang="ru-RU" sz="2400" spc="-40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algn="ctr"/>
            <a:r>
              <a:rPr lang="ru-RU" sz="2400" spc="-4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«Спортивная Федерация спорта глухих»(СПб РООИ «СФСГ»)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,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 общественность города и области – члены Правления, председатели Местных отделений и рабочих групп, 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переводчики русского жестового языка, 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директора и педагогические коллективы учебных заведений, 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Межрегиональный центр реабилитации.	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04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71" y="289170"/>
            <a:ext cx="8342756" cy="5564553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7866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FE60C2-E000-4A75-B264-54EDECDDA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27" y="302509"/>
            <a:ext cx="3774836" cy="2514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84" y="307725"/>
            <a:ext cx="3767009" cy="2509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471">
            <a:off x="4521240" y="3559300"/>
            <a:ext cx="3959298" cy="2637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5981">
            <a:off x="634775" y="3580298"/>
            <a:ext cx="3888971" cy="259588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25F0A0-6EFC-46A1-B1BE-5CF63EF3D5AD}"/>
              </a:ext>
            </a:extLst>
          </p:cNvPr>
          <p:cNvSpPr/>
          <p:nvPr/>
        </p:nvSpPr>
        <p:spPr>
          <a:xfrm>
            <a:off x="429729" y="2824942"/>
            <a:ext cx="8284529" cy="707886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3175"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Работа с молодежью</a:t>
            </a:r>
            <a:endParaRPr lang="ru-RU" sz="4000" b="0" cap="none" spc="0" dirty="0">
              <a:ln w="3175">
                <a:solidFill>
                  <a:schemeClr val="tx2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3383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FE60C2-E000-4A75-B264-54EDECDDA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85848"/>
            <a:ext cx="4418084" cy="2378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960">
            <a:off x="4333491" y="3248590"/>
            <a:ext cx="4383713" cy="2904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0629">
            <a:off x="561015" y="3169211"/>
            <a:ext cx="3953867" cy="2967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8" y="285848"/>
            <a:ext cx="4173533" cy="2764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F25F0A0-6EFC-46A1-B1BE-5CF63EF3D5AD}"/>
              </a:ext>
            </a:extLst>
          </p:cNvPr>
          <p:cNvSpPr/>
          <p:nvPr/>
        </p:nvSpPr>
        <p:spPr>
          <a:xfrm>
            <a:off x="218712" y="2596721"/>
            <a:ext cx="8284529" cy="707886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3175"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Работа с ветеранами.</a:t>
            </a:r>
            <a:endParaRPr lang="ru-RU" sz="4000" b="0" cap="none" spc="0" dirty="0">
              <a:ln w="3175">
                <a:solidFill>
                  <a:schemeClr val="tx2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2127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FE60C2-E000-4A75-B264-54EDECDDA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25F0A0-6EFC-46A1-B1BE-5CF63EF3D5AD}"/>
              </a:ext>
            </a:extLst>
          </p:cNvPr>
          <p:cNvSpPr/>
          <p:nvPr/>
        </p:nvSpPr>
        <p:spPr>
          <a:xfrm>
            <a:off x="234403" y="1305145"/>
            <a:ext cx="6596304" cy="1446550"/>
          </a:xfrm>
          <a:prstGeom prst="rect">
            <a:avLst/>
          </a:prstGeom>
          <a:noFill/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ru-RU" sz="4400" b="0" cap="none" spc="0" dirty="0">
                <a:ln w="3175"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        Спорт  и </a:t>
            </a:r>
          </a:p>
          <a:p>
            <a:r>
              <a:rPr lang="ru-RU" sz="4400" b="0" cap="none" spc="0" dirty="0">
                <a:ln w="3175"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физическая культура</a:t>
            </a:r>
            <a:endParaRPr lang="ru-RU" sz="4400" b="0" cap="none" spc="0" dirty="0">
              <a:ln w="3175">
                <a:solidFill>
                  <a:schemeClr val="tx2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3" y="3151894"/>
            <a:ext cx="7346461" cy="330590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720" y="211015"/>
            <a:ext cx="2582008" cy="344267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634" y="3331241"/>
            <a:ext cx="2344920" cy="312656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16584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FE60C2-E000-4A75-B264-54EDECDDA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25F0A0-6EFC-46A1-B1BE-5CF63EF3D5AD}"/>
              </a:ext>
            </a:extLst>
          </p:cNvPr>
          <p:cNvSpPr/>
          <p:nvPr/>
        </p:nvSpPr>
        <p:spPr>
          <a:xfrm>
            <a:off x="-588887" y="1117913"/>
            <a:ext cx="6596304" cy="1754326"/>
          </a:xfrm>
          <a:prstGeom prst="rect">
            <a:avLst/>
          </a:prstGeom>
          <a:noFill/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ru-RU" sz="5400" b="0" cap="none" spc="0" dirty="0">
                <a:ln w="3175"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        Информация </a:t>
            </a:r>
          </a:p>
          <a:p>
            <a:r>
              <a:rPr lang="ru-RU" sz="5400" dirty="0">
                <a:ln w="3175"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        </a:t>
            </a:r>
            <a:r>
              <a:rPr lang="ru-RU" sz="5400" b="0" cap="none" spc="0" dirty="0">
                <a:ln w="3175"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и печать</a:t>
            </a:r>
            <a:endParaRPr lang="ru-RU" sz="5400" b="0" cap="none" spc="0" dirty="0">
              <a:ln w="3175">
                <a:solidFill>
                  <a:schemeClr val="tx2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530" y="140302"/>
            <a:ext cx="3100520" cy="24237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5" y="3180419"/>
            <a:ext cx="5374105" cy="27928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59" y="3341424"/>
            <a:ext cx="4041966" cy="25785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52616" y="5842663"/>
            <a:ext cx="32824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</a:t>
            </a:r>
            <a:r>
              <a:rPr lang="en-US" sz="2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//vk.com/</a:t>
            </a:r>
            <a:r>
              <a:rPr lang="en-US" sz="28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spbvog</a:t>
            </a:r>
            <a:endParaRPr lang="ru-RU" sz="28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54543" y="5904218"/>
            <a:ext cx="33538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</a:t>
            </a:r>
            <a:r>
              <a:rPr lang="en-US" sz="2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//www.spbvog.ru</a:t>
            </a:r>
            <a:endParaRPr lang="ru-RU" sz="28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46072" y="2564059"/>
            <a:ext cx="278339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</a:t>
            </a:r>
            <a:r>
              <a:rPr lang="en-US" sz="2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//petervog.ru</a:t>
            </a:r>
            <a:endParaRPr lang="ru-RU" sz="28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63029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FE60C2-E000-4A75-B264-54EDECDDA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F25F0A0-6EFC-46A1-B1BE-5CF63EF3D5AD}"/>
              </a:ext>
            </a:extLst>
          </p:cNvPr>
          <p:cNvSpPr/>
          <p:nvPr/>
        </p:nvSpPr>
        <p:spPr>
          <a:xfrm>
            <a:off x="429735" y="2403344"/>
            <a:ext cx="8284529" cy="2308324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0" cap="none" spc="0" dirty="0">
                <a:ln w="3175"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Содействие в обеспечении </a:t>
            </a:r>
            <a:r>
              <a:rPr lang="ru-RU" sz="4800" b="0" cap="none" spc="0" dirty="0" err="1">
                <a:ln w="3175"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сурдо</a:t>
            </a:r>
            <a:r>
              <a:rPr lang="ru-RU" sz="4800" b="0" cap="none" spc="0" dirty="0">
                <a:ln w="3175"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-техническими средствами реабилитации</a:t>
            </a:r>
            <a:endParaRPr lang="ru-RU" sz="4800" b="0" cap="none" spc="0" dirty="0">
              <a:ln w="3175">
                <a:solidFill>
                  <a:schemeClr val="tx2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1164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738" y="318174"/>
            <a:ext cx="4700954" cy="3525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17" y="1675060"/>
            <a:ext cx="3407506" cy="4552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54" y="2914163"/>
            <a:ext cx="2485293" cy="3313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3647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2" y="187569"/>
            <a:ext cx="4052046" cy="318911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97" y="187569"/>
            <a:ext cx="4063479" cy="554110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2" y="3471983"/>
            <a:ext cx="2113954" cy="2991339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87" y="3471984"/>
            <a:ext cx="2113954" cy="2991339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3274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FE60C2-E000-4A75-B264-54EDECDDA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F25F0A0-6EFC-46A1-B1BE-5CF63EF3D5AD}"/>
              </a:ext>
            </a:extLst>
          </p:cNvPr>
          <p:cNvSpPr/>
          <p:nvPr/>
        </p:nvSpPr>
        <p:spPr>
          <a:xfrm>
            <a:off x="429735" y="2348637"/>
            <a:ext cx="8284529" cy="3046988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0" cap="none" spc="0" dirty="0">
                <a:ln w="3175"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Развитие социального партнерства с исполнительной и законодательной властями Санкт-Петербурга</a:t>
            </a:r>
            <a:endParaRPr lang="ru-RU" sz="4800" b="0" cap="none" spc="0" dirty="0">
              <a:ln w="3175">
                <a:solidFill>
                  <a:schemeClr val="tx2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2018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39" y="237878"/>
            <a:ext cx="5579321" cy="313836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99" y="2970767"/>
            <a:ext cx="5384801" cy="3588465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08" y="773233"/>
            <a:ext cx="3675838" cy="2067659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2074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C1F57B-3583-487E-8D19-64B721DD6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408455-7F86-48B6-B073-FD83266DD315}"/>
              </a:ext>
            </a:extLst>
          </p:cNvPr>
          <p:cNvSpPr txBox="1"/>
          <p:nvPr/>
        </p:nvSpPr>
        <p:spPr>
          <a:xfrm>
            <a:off x="268013" y="532525"/>
            <a:ext cx="86079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UkrainianFuturis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Основными целями Всероссийского общества глухих являются:</a:t>
            </a:r>
          </a:p>
          <a:p>
            <a:endParaRPr lang="ru-RU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91219962"/>
              </p:ext>
            </p:extLst>
          </p:nvPr>
        </p:nvGraphicFramePr>
        <p:xfrm>
          <a:off x="425669" y="567592"/>
          <a:ext cx="8828690" cy="4863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1408455-7F86-48B6-B073-FD83266DD315}"/>
              </a:ext>
            </a:extLst>
          </p:cNvPr>
          <p:cNvSpPr txBox="1"/>
          <p:nvPr/>
        </p:nvSpPr>
        <p:spPr>
          <a:xfrm>
            <a:off x="416504" y="5678957"/>
            <a:ext cx="860797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Поэтому деятельность СПб РО ОООИ ВОГ строилась таким образом, 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чтобы выполнять основные цели ВОГ.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4" y="763955"/>
            <a:ext cx="1549400" cy="1549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4" y="2318562"/>
            <a:ext cx="1549400" cy="1549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4" y="3998759"/>
            <a:ext cx="15494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2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10" y="3243385"/>
            <a:ext cx="6003951" cy="3377223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1136" y="1639595"/>
            <a:ext cx="6375696" cy="3586329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662" y="244912"/>
            <a:ext cx="4775199" cy="318408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1733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4" y="76201"/>
            <a:ext cx="8726905" cy="654517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9C35BF-DDDD-4B74-554E-C4945C012753}"/>
              </a:ext>
            </a:extLst>
          </p:cNvPr>
          <p:cNvSpPr txBox="1"/>
          <p:nvPr/>
        </p:nvSpPr>
        <p:spPr>
          <a:xfrm>
            <a:off x="1062182" y="1856507"/>
            <a:ext cx="33250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Наши контакты : </a:t>
            </a:r>
          </a:p>
          <a:p>
            <a:pPr algn="ctr"/>
            <a:r>
              <a:rPr lang="ru-RU" dirty="0">
                <a:hlinkClick r:id="rId3"/>
              </a:rPr>
              <a:t>сайт: </a:t>
            </a:r>
          </a:p>
          <a:p>
            <a:pPr algn="ctr"/>
            <a:r>
              <a:rPr lang="en-US" dirty="0">
                <a:hlinkClick r:id="rId3"/>
              </a:rPr>
              <a:t>spbvog.ru/</a:t>
            </a:r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dirty="0"/>
              <a:t>Группа </a:t>
            </a:r>
            <a:r>
              <a:rPr lang="ru-RU" dirty="0" err="1"/>
              <a:t>вк</a:t>
            </a:r>
            <a:endParaRPr lang="ru-RU" dirty="0"/>
          </a:p>
          <a:p>
            <a:pPr algn="ctr"/>
            <a:r>
              <a:rPr lang="en-US" dirty="0">
                <a:hlinkClick r:id="rId4"/>
              </a:rPr>
              <a:t>https://vk.com/spbvog</a:t>
            </a:r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b="0" i="0" u="none" strike="noStrike" dirty="0">
                <a:effectLst/>
                <a:latin typeface="-apple-system"/>
                <a:hlinkClick r:id="rId5"/>
              </a:rPr>
              <a:t>Телеграм канал:</a:t>
            </a:r>
          </a:p>
          <a:p>
            <a:pPr algn="ctr"/>
            <a:r>
              <a:rPr lang="en-US" b="0" i="0" u="none" strike="noStrike" dirty="0">
                <a:effectLst/>
                <a:latin typeface="-apple-system"/>
                <a:hlinkClick r:id="rId6"/>
              </a:rPr>
              <a:t>https://t.me/spbvog</a:t>
            </a:r>
            <a:endParaRPr lang="ru-RU" dirty="0">
              <a:latin typeface="-apple-system"/>
            </a:endParaRPr>
          </a:p>
          <a:p>
            <a:pPr algn="ctr"/>
            <a:r>
              <a:rPr lang="ru-RU" dirty="0">
                <a:latin typeface="-apple-system"/>
              </a:rPr>
              <a:t>Телефон для связи:</a:t>
            </a:r>
          </a:p>
          <a:p>
            <a:pPr algn="ctr"/>
            <a:r>
              <a:rPr lang="ru-RU" dirty="0">
                <a:latin typeface="-apple-system"/>
              </a:rPr>
              <a:t>571-22- 83, 571-09-12</a:t>
            </a:r>
          </a:p>
          <a:p>
            <a:pPr algn="ctr"/>
            <a:r>
              <a:rPr lang="ru-RU" dirty="0">
                <a:latin typeface="-apple-system"/>
              </a:rPr>
              <a:t> 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6813E5-C86B-4C07-6090-2BD2E44A1A80}"/>
              </a:ext>
            </a:extLst>
          </p:cNvPr>
          <p:cNvSpPr txBox="1"/>
          <p:nvPr/>
        </p:nvSpPr>
        <p:spPr>
          <a:xfrm>
            <a:off x="4756729" y="3278910"/>
            <a:ext cx="3814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Председатель СПб </a:t>
            </a:r>
            <a:r>
              <a:rPr lang="ru-RU" b="1">
                <a:solidFill>
                  <a:schemeClr val="accent1">
                    <a:lumMod val="50000"/>
                  </a:schemeClr>
                </a:solidFill>
              </a:rPr>
              <a:t>РО ОООИ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ВОГ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Дуркин Олег Иванович </a:t>
            </a:r>
          </a:p>
        </p:txBody>
      </p:sp>
    </p:spTree>
    <p:extLst>
      <p:ext uri="{BB962C8B-B14F-4D97-AF65-F5344CB8AC3E}">
        <p14:creationId xmlns:p14="http://schemas.microsoft.com/office/powerpoint/2010/main" val="3392780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5" y="-200528"/>
            <a:ext cx="8726905" cy="654517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235242" y="2261939"/>
            <a:ext cx="7515726" cy="217370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spc="50" dirty="0">
                <a:ln w="0"/>
                <a:solidFill>
                  <a:schemeClr val="bg2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Спасибо за внимание!</a:t>
            </a:r>
          </a:p>
          <a:p>
            <a:pPr algn="ctr"/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6212" y="4463409"/>
            <a:ext cx="6729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DactilHand31" pitchFamily="2" charset="0"/>
              </a:rPr>
              <a:t>Спасибо  за  внимание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DactilHand31" pitchFamily="2" charset="0"/>
              </a:rPr>
              <a:t> 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DactilHand31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43988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FE60C2-E000-4A75-B264-54EDECDDA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F25F0A0-6EFC-46A1-B1BE-5CF63EF3D5AD}"/>
              </a:ext>
            </a:extLst>
          </p:cNvPr>
          <p:cNvSpPr/>
          <p:nvPr/>
        </p:nvSpPr>
        <p:spPr>
          <a:xfrm>
            <a:off x="429735" y="2551837"/>
            <a:ext cx="8284529" cy="1754326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3175"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Организационно-</a:t>
            </a:r>
            <a:r>
              <a:rPr lang="ru-RU" sz="5400" b="0" cap="none" spc="0" dirty="0">
                <a:ln w="3175"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массовая </a:t>
            </a:r>
          </a:p>
          <a:p>
            <a:pPr algn="ctr"/>
            <a:r>
              <a:rPr lang="ru-RU" sz="5400" dirty="0">
                <a:ln w="3175"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работа</a:t>
            </a:r>
            <a:endParaRPr lang="ru-RU" sz="5400" b="0" cap="none" spc="0" dirty="0">
              <a:ln w="3175">
                <a:solidFill>
                  <a:schemeClr val="tx2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5424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2E6508-05A2-4936-8E30-A9371CF85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F51763-32A0-48BA-B670-A164DC3D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69" y="425669"/>
            <a:ext cx="7835462" cy="55179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2622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7F235E-9738-40CE-B155-C952546CA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4975E0-81AE-493B-A3A6-2D4E2BDEE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2" y="441435"/>
            <a:ext cx="7189076" cy="5391807"/>
          </a:xfrm>
          <a:prstGeom prst="rect">
            <a:avLst/>
          </a:prstGeom>
          <a:ln w="12700">
            <a:solidFill>
              <a:srgbClr val="00206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1612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89E943-7820-4C47-92F2-538706CFC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D22004-0E86-4869-8A3B-1220C6436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9" y="260131"/>
            <a:ext cx="4430111" cy="3322583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E20FDC-63DB-4A1D-BCD9-4F5883118F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779" y="260131"/>
            <a:ext cx="3927584" cy="539969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886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86D082-1B6D-4DE1-92A7-6F0F0517E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55F8BD-E337-4A21-A864-26FA4EA75942}"/>
              </a:ext>
            </a:extLst>
          </p:cNvPr>
          <p:cNvSpPr/>
          <p:nvPr/>
        </p:nvSpPr>
        <p:spPr>
          <a:xfrm>
            <a:off x="163890" y="1008994"/>
            <a:ext cx="88162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 отчетные годы проведено 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44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семинара,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из них 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649F962-3AA0-45A0-AEEF-95903787BCA2}"/>
              </a:ext>
            </a:extLst>
          </p:cNvPr>
          <p:cNvSpPr/>
          <p:nvPr/>
        </p:nvSpPr>
        <p:spPr>
          <a:xfrm>
            <a:off x="618201" y="2713499"/>
            <a:ext cx="71870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</a:t>
            </a:r>
            <a:r>
              <a:rPr lang="ru-RU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</a:t>
            </a:r>
            <a:r>
              <a:rPr lang="ru-RU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 </a:t>
            </a:r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для председателей местных отделений</a:t>
            </a:r>
          </a:p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и рабочих групп;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63CC590-73EE-4539-9371-3F8C6AF8A156}"/>
              </a:ext>
            </a:extLst>
          </p:cNvPr>
          <p:cNvSpPr/>
          <p:nvPr/>
        </p:nvSpPr>
        <p:spPr>
          <a:xfrm>
            <a:off x="-1118675" y="3787704"/>
            <a:ext cx="106607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38 </a:t>
            </a:r>
            <a:r>
              <a:rPr lang="ru-RU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 для социальных работников  Ленинградской </a:t>
            </a:r>
          </a:p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42440162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</TotalTime>
  <Words>576</Words>
  <Application>Microsoft Office PowerPoint</Application>
  <PresentationFormat>Экран (4:3)</PresentationFormat>
  <Paragraphs>118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0" baseType="lpstr">
      <vt:lpstr>-apple-system</vt:lpstr>
      <vt:lpstr>Arial</vt:lpstr>
      <vt:lpstr>Calibri</vt:lpstr>
      <vt:lpstr>Calibri Light</vt:lpstr>
      <vt:lpstr>Century Gothic</vt:lpstr>
      <vt:lpstr>DactilHand31</vt:lpstr>
      <vt:lpstr>UkrainianFuturis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Marsel</dc:creator>
  <cp:lastModifiedBy>Олег Дуркин</cp:lastModifiedBy>
  <cp:revision>42</cp:revision>
  <dcterms:created xsi:type="dcterms:W3CDTF">2022-10-30T17:07:20Z</dcterms:created>
  <dcterms:modified xsi:type="dcterms:W3CDTF">2023-05-04T09:20:48Z</dcterms:modified>
</cp:coreProperties>
</file>