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080297-83F6-4C8D-AA32-17DB462EA445}">
          <p14:sldIdLst>
            <p14:sldId id="256"/>
            <p14:sldId id="257"/>
            <p14:sldId id="262"/>
            <p14:sldId id="263"/>
            <p14:sldId id="264"/>
            <p14:sldId id="265"/>
            <p14:sldId id="267"/>
            <p14:sldId id="269"/>
          </p14:sldIdLst>
        </p14:section>
        <p14:section name="Раздел без заголовка" id="{A3E3F3F1-BCAD-47A9-AF66-ECEAADB0594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00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8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1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9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8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5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9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9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9FAB9B3-C91F-4192-AAF0-2DFED1B64FD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911C20F-503E-404D-8F73-15B3EF20B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3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BD76F8-0DD1-4AB1-BFFA-D86A92C91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9" y="3557211"/>
            <a:ext cx="3758346" cy="30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BB687E-9F01-485C-961A-B7FF8AFF3AE1}"/>
              </a:ext>
            </a:extLst>
          </p:cNvPr>
          <p:cNvSpPr/>
          <p:nvPr/>
        </p:nvSpPr>
        <p:spPr>
          <a:xfrm>
            <a:off x="1743397" y="3826276"/>
            <a:ext cx="8927562" cy="3794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B72AC-CF86-496C-B74E-E4EAAF0C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98" y="1194953"/>
            <a:ext cx="9966960" cy="3099534"/>
          </a:xfrm>
          <a:ln>
            <a:noFill/>
          </a:ln>
        </p:spPr>
        <p:txBody>
          <a:bodyPr/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Детский Подростковый</a:t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Центр «ТЕМП»</a:t>
            </a:r>
            <a:endParaRPr lang="ru-RU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485D8E9-8FCC-4046-A3D0-7A19191B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6" y="4015993"/>
            <a:ext cx="4242919" cy="238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16.userapi.com/impg/ls1r98imYSSm7Tq3Pdn-104r4i8sQWRXJrrioQ/lv-nF6NZ76U.jpg?size=500x500&amp;quality=95&amp;sign=4d642af10d880804e7c28fbc0be8269b&amp;type=album">
            <a:extLst>
              <a:ext uri="{FF2B5EF4-FFF2-40B4-BE49-F238E27FC236}">
                <a16:creationId xmlns:a16="http://schemas.microsoft.com/office/drawing/2014/main" id="{B54FDD16-865A-44B7-9C9F-5A610D8F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" y="347116"/>
            <a:ext cx="1970658" cy="19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3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5631A6-E88B-6DAB-0B11-72AD5A126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61A12C-A8EF-48D0-E120-0A84D062E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597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795D9C-11E3-1633-1DF8-89D09CF75C68}"/>
              </a:ext>
            </a:extLst>
          </p:cNvPr>
          <p:cNvSpPr/>
          <p:nvPr/>
        </p:nvSpPr>
        <p:spPr>
          <a:xfrm>
            <a:off x="2801711" y="1791677"/>
            <a:ext cx="658857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Кто мы? </a:t>
            </a:r>
          </a:p>
          <a:p>
            <a:pPr algn="ctr"/>
            <a:r>
              <a:rPr lang="ru-RU" sz="8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мы?</a:t>
            </a:r>
          </a:p>
        </p:txBody>
      </p:sp>
    </p:spTree>
    <p:extLst>
      <p:ext uri="{BB962C8B-B14F-4D97-AF65-F5344CB8AC3E}">
        <p14:creationId xmlns:p14="http://schemas.microsoft.com/office/powerpoint/2010/main" val="397669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25D67E-479A-BD58-3D3F-C239C4ED1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44" y="394218"/>
            <a:ext cx="4686299" cy="27023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7D4A9C-5D90-2E20-9FC8-E19A2E54F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3" y="3210800"/>
            <a:ext cx="5156395" cy="33677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3CDF22-93FC-5B05-263C-D6F2109E7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6" y="3210800"/>
            <a:ext cx="4967717" cy="33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2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F1C536-1CF7-A53D-2364-4E5AA546D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7" y="735658"/>
            <a:ext cx="4199163" cy="49557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5AB036-BD35-41D2-011B-476094CC7B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-1" r="13430" b="23679"/>
          <a:stretch/>
        </p:blipFill>
        <p:spPr>
          <a:xfrm>
            <a:off x="6548761" y="353602"/>
            <a:ext cx="4672614" cy="2700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4F4BA0-AB34-A8BB-F073-F349171EBC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1593" r="15307" b="12422"/>
          <a:stretch/>
        </p:blipFill>
        <p:spPr>
          <a:xfrm>
            <a:off x="6676008" y="3346882"/>
            <a:ext cx="4447714" cy="28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2B8DA9-6615-792B-2F1B-A3A66BC5A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" y="337642"/>
            <a:ext cx="4501705" cy="61827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1F7585-CFBA-97EE-E55F-8ABC235EB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3550" r="14955" b="12289"/>
          <a:stretch/>
        </p:blipFill>
        <p:spPr>
          <a:xfrm>
            <a:off x="6319036" y="213064"/>
            <a:ext cx="4935986" cy="32241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D6DB5-CC61-C7E2-F91C-4BE9B4F69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t="2540" r="8009" b="16461"/>
          <a:stretch/>
        </p:blipFill>
        <p:spPr>
          <a:xfrm>
            <a:off x="6319036" y="3429000"/>
            <a:ext cx="4935986" cy="31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4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9E5212-3908-FFC7-0DB9-31F00CBCF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0" y="277586"/>
            <a:ext cx="6514389" cy="38943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C17857-B78A-4F32-9B7C-0FD2A497E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04" y="2473063"/>
            <a:ext cx="5652264" cy="410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6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F6D468-553C-72D4-4F0F-A43413BA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4" y="160432"/>
            <a:ext cx="5743799" cy="3268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30013D-6896-FC5D-8E4D-B61D268D5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48" y="3019359"/>
            <a:ext cx="6989024" cy="35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0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3685368-1BA0-4B1C-AF62-F796F2D9CD23}"/>
              </a:ext>
            </a:extLst>
          </p:cNvPr>
          <p:cNvSpPr txBox="1"/>
          <p:nvPr/>
        </p:nvSpPr>
        <p:spPr>
          <a:xfrm>
            <a:off x="2334827" y="2163243"/>
            <a:ext cx="76606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Детский Подростковый</a:t>
            </a:r>
          </a:p>
          <a:p>
            <a:pPr algn="ctr"/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Центр «ТЕМП»</a:t>
            </a:r>
          </a:p>
        </p:txBody>
      </p:sp>
      <p:pic>
        <p:nvPicPr>
          <p:cNvPr id="2050" name="Picture 2" descr="http://qrcoder.ru/code/?https%3A%2F%2Fvk.com%2Ftemp_meleuz&amp;4&amp;0">
            <a:extLst>
              <a:ext uri="{FF2B5EF4-FFF2-40B4-BE49-F238E27FC236}">
                <a16:creationId xmlns:a16="http://schemas.microsoft.com/office/drawing/2014/main" id="{4210A82D-AAB7-4E6A-844A-C5E75BBE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0" y="4140878"/>
            <a:ext cx="2374592" cy="23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8199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19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Corbel</vt:lpstr>
      <vt:lpstr>Базис</vt:lpstr>
      <vt:lpstr>Детский Подростковый Центр «ТЕМП»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ильнара тагирова</dc:creator>
  <cp:lastModifiedBy>admin</cp:lastModifiedBy>
  <cp:revision>24</cp:revision>
  <dcterms:created xsi:type="dcterms:W3CDTF">2022-09-10T09:45:53Z</dcterms:created>
  <dcterms:modified xsi:type="dcterms:W3CDTF">2023-03-14T14:57:42Z</dcterms:modified>
</cp:coreProperties>
</file>