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6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F824955-5091-45D1-952F-2F7525E25D4B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A1CC946-C8EB-43A3-ABDE-0FEAB3DD44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824955-5091-45D1-952F-2F7525E25D4B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1CC946-C8EB-43A3-ABDE-0FEAB3DD44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F824955-5091-45D1-952F-2F7525E25D4B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A1CC946-C8EB-43A3-ABDE-0FEAB3DD44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824955-5091-45D1-952F-2F7525E25D4B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1CC946-C8EB-43A3-ABDE-0FEAB3DD44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F824955-5091-45D1-952F-2F7525E25D4B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A1CC946-C8EB-43A3-ABDE-0FEAB3DD44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824955-5091-45D1-952F-2F7525E25D4B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1CC946-C8EB-43A3-ABDE-0FEAB3DD44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824955-5091-45D1-952F-2F7525E25D4B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1CC946-C8EB-43A3-ABDE-0FEAB3DD44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824955-5091-45D1-952F-2F7525E25D4B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1CC946-C8EB-43A3-ABDE-0FEAB3DD44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F824955-5091-45D1-952F-2F7525E25D4B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1CC946-C8EB-43A3-ABDE-0FEAB3DD44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824955-5091-45D1-952F-2F7525E25D4B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1CC946-C8EB-43A3-ABDE-0FEAB3DD44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824955-5091-45D1-952F-2F7525E25D4B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1CC946-C8EB-43A3-ABDE-0FEAB3DD44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F824955-5091-45D1-952F-2F7525E25D4B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A1CC946-C8EB-43A3-ABDE-0FEAB3DD448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Танцевальная студия для</a:t>
            </a:r>
            <a:br>
              <a:rPr lang="ru-RU" dirty="0" smtClean="0"/>
            </a:br>
            <a:r>
              <a:rPr lang="ru-RU" dirty="0" smtClean="0"/>
              <a:t>детей с особенностями в развитии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3886200"/>
            <a:ext cx="6728792" cy="2351112"/>
          </a:xfrm>
        </p:spPr>
        <p:txBody>
          <a:bodyPr>
            <a:normAutofit/>
          </a:bodyPr>
          <a:lstStyle/>
          <a:p>
            <a:r>
              <a:rPr lang="ru-RU" sz="6000" dirty="0" smtClean="0"/>
              <a:t>«</a:t>
            </a:r>
            <a:r>
              <a:rPr lang="ru-RU" sz="6000" dirty="0" smtClean="0"/>
              <a:t>Индиго»</a:t>
            </a:r>
          </a:p>
          <a:p>
            <a:r>
              <a:rPr lang="ru-RU" sz="2000" dirty="0" smtClean="0"/>
              <a:t>Автор: Савенкова Ю.С.     </a:t>
            </a:r>
            <a:endParaRPr lang="ru-RU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Результаты (ожидаемые, промежуточные и конечные) проведенных мероприятий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96974"/>
          <a:ext cx="7239000" cy="5256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0504"/>
                <a:gridCol w="962496"/>
                <a:gridCol w="1197744"/>
                <a:gridCol w="1368152"/>
                <a:gridCol w="1152128"/>
                <a:gridCol w="1107976"/>
              </a:tblGrid>
              <a:tr h="8601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Сроки проведения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Ожидаемый результат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Промежуточный результат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Конечный результат</a:t>
                      </a:r>
                    </a:p>
                    <a:p>
                      <a:endParaRPr lang="ru-RU" sz="1200" dirty="0" smtClean="0"/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Ответственный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</a:tr>
              <a:tr h="14335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Подготовка рабочей программы , необходимой для занятий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 с 25.07</a:t>
                      </a:r>
                      <a:r>
                        <a:rPr lang="ru-RU" sz="1200" baseline="0" dirty="0" smtClean="0"/>
                        <a:t> по </a:t>
                      </a:r>
                      <a:r>
                        <a:rPr lang="ru-RU" sz="1200" dirty="0" smtClean="0"/>
                        <a:t>01.09.2020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Новая рабочая программа для работы с детьми ОВЗ от 7 до 18 лет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Программа «Движение» для работы с детьми</a:t>
                      </a:r>
                      <a:r>
                        <a:rPr lang="ru-RU" sz="1200" baseline="0" dirty="0" smtClean="0"/>
                        <a:t> ОВЗ с 7 до 15 лет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Полная версия рабочей программы с дополнительным списком занятий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Савенкова Ю.С.</a:t>
                      </a:r>
                      <a:endParaRPr lang="ru-RU" sz="1200" dirty="0"/>
                    </a:p>
                  </a:txBody>
                  <a:tcPr/>
                </a:tc>
              </a:tr>
              <a:tr h="29626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Составление плана занятий с детьми на учебный год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 25.07</a:t>
                      </a:r>
                      <a:r>
                        <a:rPr lang="ru-RU" sz="1200" baseline="0" dirty="0" smtClean="0"/>
                        <a:t> по </a:t>
                      </a:r>
                      <a:r>
                        <a:rPr lang="ru-RU" sz="1200" dirty="0" smtClean="0"/>
                        <a:t>01.09.2020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Занятия два раза в неделю</a:t>
                      </a:r>
                    </a:p>
                    <a:p>
                      <a:r>
                        <a:rPr lang="ru-RU" sz="1200" dirty="0" smtClean="0"/>
                        <a:t>По определенным дням, продолжительность занятия 1 </a:t>
                      </a:r>
                      <a:r>
                        <a:rPr lang="ru-RU" sz="1200" dirty="0" err="1" smtClean="0"/>
                        <a:t>ак</a:t>
                      </a:r>
                      <a:r>
                        <a:rPr lang="ru-RU" sz="1200" dirty="0" smtClean="0"/>
                        <a:t>. час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Каждое занятие на определенную тему</a:t>
                      </a:r>
                      <a:r>
                        <a:rPr lang="ru-RU" sz="1200" baseline="0" dirty="0" smtClean="0"/>
                        <a:t> и состоит из: 1- приветствия, разминка;</a:t>
                      </a:r>
                    </a:p>
                    <a:p>
                      <a:r>
                        <a:rPr lang="ru-RU" sz="1200" baseline="0" dirty="0" smtClean="0"/>
                        <a:t>2 – основная часть, основная тема;</a:t>
                      </a:r>
                    </a:p>
                    <a:p>
                      <a:r>
                        <a:rPr lang="ru-RU" sz="1200" baseline="0" dirty="0" smtClean="0"/>
                        <a:t>3 – заключительная часть: рефлексия или обратная связь.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Занятия два раза в неделю</a:t>
                      </a:r>
                    </a:p>
                    <a:p>
                      <a:r>
                        <a:rPr lang="ru-RU" sz="1200" dirty="0" smtClean="0"/>
                        <a:t>По определенным дням, продолжительность занятия 1 </a:t>
                      </a:r>
                      <a:r>
                        <a:rPr lang="ru-RU" sz="1200" dirty="0" err="1" smtClean="0"/>
                        <a:t>ак</a:t>
                      </a:r>
                      <a:r>
                        <a:rPr lang="ru-RU" sz="1200" dirty="0" smtClean="0"/>
                        <a:t>. час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Савенкова Ю.С.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Результаты (ожидаемые, промежуточные и конечные) проведенных мероприятий</a:t>
            </a:r>
            <a:endParaRPr lang="ru-RU" sz="24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67544" y="1340768"/>
          <a:ext cx="72390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6500"/>
                <a:gridCol w="1206500"/>
                <a:gridCol w="1403424"/>
                <a:gridCol w="1152128"/>
                <a:gridCol w="1063948"/>
                <a:gridCol w="1206500"/>
              </a:tblGrid>
              <a:tr h="6048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Сроки проведения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Ожидаемый результат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Промежуточный результат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Конечный результат</a:t>
                      </a:r>
                    </a:p>
                    <a:p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Ответственный</a:t>
                      </a:r>
                    </a:p>
                  </a:txBody>
                  <a:tcPr/>
                </a:tc>
              </a:tr>
              <a:tr h="19874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Открытие танцевальной студии </a:t>
                      </a:r>
                      <a:r>
                        <a:rPr lang="ru-RU" sz="1200" dirty="0" smtClean="0"/>
                        <a:t> +</a:t>
                      </a:r>
                      <a:r>
                        <a:rPr lang="ru-RU" sz="1200" baseline="0" dirty="0" smtClean="0"/>
                        <a:t> публикация в социальных сетях (страничка, сайт)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 01.09.2020г.</a:t>
                      </a:r>
                    </a:p>
                    <a:p>
                      <a:r>
                        <a:rPr lang="ru-RU" sz="1200" dirty="0" smtClean="0"/>
                        <a:t>По 25 мая 2021 г.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Проведение еженедельных занятий с детьми, согласно составленному расписанию и плану занятий.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На </a:t>
                      </a:r>
                      <a:r>
                        <a:rPr lang="ru-RU" sz="1200" dirty="0" smtClean="0"/>
                        <a:t>доработке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 связи с карантинными мероприятиями по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COVID19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результат возможно сдвинется по срокам</a:t>
                      </a:r>
                      <a:r>
                        <a:rPr lang="ru-RU" sz="1200" dirty="0" smtClean="0"/>
                        <a:t> .</a:t>
                      </a:r>
                      <a:endParaRPr lang="ru-RU" sz="1200" dirty="0" smtClean="0"/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На доработке </a:t>
                      </a:r>
                    </a:p>
                    <a:p>
                      <a:endParaRPr lang="ru-RU" sz="1200" dirty="0" smtClean="0"/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Савенкова Ю.С.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Users\Сергей\Downloads\овз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077072"/>
            <a:ext cx="6981915" cy="24482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88680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sz="2700" dirty="0" smtClean="0"/>
              <a:t>планируемые расходы, риски</a:t>
            </a: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7239000" cy="5403000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ru-RU" sz="2000" dirty="0" smtClean="0"/>
              <a:t>Покупка музыкального центра (в среднем 10000 рублей)</a:t>
            </a:r>
          </a:p>
          <a:p>
            <a:pPr marL="514350" indent="-514350">
              <a:buAutoNum type="arabicParenR"/>
            </a:pPr>
            <a:r>
              <a:rPr lang="ru-RU" sz="2000" dirty="0" smtClean="0"/>
              <a:t>Возможные расходы на аренду помещения, случае отсутствия бесплатной площадки (ориентировочно 5000 рублей в месяц, итого за 9 месяцев аренды – 45000 рублей)</a:t>
            </a:r>
          </a:p>
          <a:p>
            <a:pPr marL="514350" indent="-514350">
              <a:buAutoNum type="arabicParenR"/>
            </a:pPr>
            <a:r>
              <a:rPr lang="ru-RU" sz="2000" dirty="0" smtClean="0"/>
              <a:t>Покупка футболок для выступления или открытых занятий ( ориентировочно стоимость одной футболки 200 рублей, если взять 30 человек – 6000 рублей)</a:t>
            </a:r>
          </a:p>
          <a:p>
            <a:pPr marL="514350" indent="-514350">
              <a:buAutoNum type="arabicParenR"/>
            </a:pPr>
            <a:r>
              <a:rPr lang="ru-RU" sz="2000" dirty="0" smtClean="0"/>
              <a:t>Покупка шорт для выступления или открытых занятий (примерная стоимость шорт 500 рублей, на 30 человек составит 15000)</a:t>
            </a:r>
          </a:p>
          <a:p>
            <a:pPr marL="514350" indent="-514350">
              <a:buAutoNum type="arabicParenR"/>
            </a:pPr>
            <a:r>
              <a:rPr lang="ru-RU" sz="2000" dirty="0" smtClean="0"/>
              <a:t>Покупка </a:t>
            </a:r>
            <a:r>
              <a:rPr lang="ru-RU" sz="2000" dirty="0" err="1" smtClean="0"/>
              <a:t>кулера</a:t>
            </a:r>
            <a:r>
              <a:rPr lang="ru-RU" sz="2000" dirty="0" smtClean="0"/>
              <a:t> для воды (организация питьевого режима, ориентировочно стоимость 6000 рублей)</a:t>
            </a:r>
          </a:p>
          <a:p>
            <a:pPr marL="514350" indent="-514350">
              <a:buAutoNum type="arabicParenR"/>
            </a:pPr>
            <a:r>
              <a:rPr lang="ru-RU" sz="2000" dirty="0" smtClean="0"/>
              <a:t>Итого бюджет проекта, с учетом рисков, составляет 82 000 рублей.</a:t>
            </a:r>
            <a:endParaRPr lang="ru-RU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/>
          <a:lstStyle/>
          <a:p>
            <a:r>
              <a:rPr lang="ru-RU" dirty="0" smtClean="0"/>
              <a:t>            Мы все можем!</a:t>
            </a:r>
            <a:endParaRPr lang="ru-RU" dirty="0"/>
          </a:p>
        </p:txBody>
      </p:sp>
      <p:pic>
        <p:nvPicPr>
          <p:cNvPr id="3074" name="Picture 2" descr="C:\Users\Сергей\Downloads\мы все можем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22400"/>
            <a:ext cx="7239000" cy="48212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83152" cy="732696"/>
          </a:xfrm>
        </p:spPr>
        <p:txBody>
          <a:bodyPr/>
          <a:lstStyle/>
          <a:p>
            <a:r>
              <a:rPr lang="ru-RU" dirty="0" smtClean="0"/>
              <a:t>       Движение – жизнь!</a:t>
            </a:r>
            <a:endParaRPr lang="ru-RU" dirty="0"/>
          </a:p>
        </p:txBody>
      </p:sp>
      <p:pic>
        <p:nvPicPr>
          <p:cNvPr id="4098" name="Picture 2" descr="C:\Users\Сергей\Downloads\i (11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534066">
            <a:off x="185152" y="3849608"/>
            <a:ext cx="4068859" cy="2709924"/>
          </a:xfrm>
          <a:prstGeom prst="rect">
            <a:avLst/>
          </a:prstGeom>
          <a:noFill/>
        </p:spPr>
      </p:pic>
      <p:pic>
        <p:nvPicPr>
          <p:cNvPr id="4099" name="Picture 3" descr="C:\Users\Сергей\Downloads\i (6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 rot="622548">
            <a:off x="3400151" y="1426922"/>
            <a:ext cx="4507442" cy="30020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804704"/>
          </a:xfrm>
        </p:spPr>
        <p:txBody>
          <a:bodyPr/>
          <a:lstStyle/>
          <a:p>
            <a:r>
              <a:rPr lang="ru-RU" dirty="0" smtClean="0"/>
              <a:t>    Спасибо за внимание!</a:t>
            </a:r>
            <a:endParaRPr lang="ru-RU" dirty="0"/>
          </a:p>
        </p:txBody>
      </p:sp>
      <p:pic>
        <p:nvPicPr>
          <p:cNvPr id="5122" name="Picture 2" descr="C:\Users\Сергей\Downloads\картинка застав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84784"/>
            <a:ext cx="7344816" cy="4896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7239000" cy="5979064"/>
          </a:xfrm>
        </p:spPr>
        <p:txBody>
          <a:bodyPr/>
          <a:lstStyle/>
          <a:p>
            <a:r>
              <a:rPr lang="ru-RU" b="1" dirty="0" smtClean="0"/>
              <a:t>Проблема</a:t>
            </a:r>
            <a:r>
              <a:rPr lang="ru-RU" dirty="0" smtClean="0"/>
              <a:t>: отсутствие кружка танцевально-двигательного направления для детей с ОВЗ.</a:t>
            </a:r>
          </a:p>
          <a:p>
            <a:r>
              <a:rPr lang="ru-RU" b="1" dirty="0" smtClean="0"/>
              <a:t>Цель</a:t>
            </a:r>
            <a:r>
              <a:rPr lang="ru-RU" dirty="0" smtClean="0"/>
              <a:t>: образование танцевальной студии для детей с ОВЗ</a:t>
            </a:r>
          </a:p>
          <a:p>
            <a:r>
              <a:rPr lang="ru-RU" b="1" dirty="0" smtClean="0"/>
              <a:t>Задачи:</a:t>
            </a:r>
            <a:r>
              <a:rPr lang="ru-RU" dirty="0" smtClean="0"/>
              <a:t> организация и проведение еженедельных занятий (бесплатных). </a:t>
            </a:r>
          </a:p>
          <a:p>
            <a:r>
              <a:rPr lang="ru-RU" b="1" dirty="0" smtClean="0"/>
              <a:t>Ожидаемый результат: </a:t>
            </a:r>
            <a:r>
              <a:rPr lang="ru-RU" dirty="0" smtClean="0"/>
              <a:t>посещаемость детьми занятий, удовлетворенность группы.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11144" cy="804704"/>
          </a:xfrm>
        </p:spPr>
        <p:txBody>
          <a:bodyPr/>
          <a:lstStyle/>
          <a:p>
            <a:r>
              <a:rPr lang="ru-RU" dirty="0" smtClean="0"/>
              <a:t>План мероприятий: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7239000" cy="533099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Провести опрос –анкетирование среди родителей и опекунов детей с ОВЗ</a:t>
            </a:r>
          </a:p>
          <a:p>
            <a:r>
              <a:rPr lang="ru-RU" dirty="0" smtClean="0"/>
              <a:t>Анализ результатов опроса</a:t>
            </a:r>
          </a:p>
          <a:p>
            <a:r>
              <a:rPr lang="ru-RU" dirty="0" smtClean="0"/>
              <a:t>Поиск ресурсов: 1) поиск площадки для занятий; 2) поиск специалиста; 3) поиск ресурсов на аудио технику (музыкальный центр) или поиск поддержанной техники (бесплатной)</a:t>
            </a:r>
          </a:p>
          <a:p>
            <a:r>
              <a:rPr lang="ru-RU" dirty="0" smtClean="0"/>
              <a:t>Проинформировать родителей/опекунов детей с ОВЗ о проведенных мероприятиях</a:t>
            </a:r>
          </a:p>
          <a:p>
            <a:r>
              <a:rPr lang="ru-RU" dirty="0" smtClean="0"/>
              <a:t>Сформировать группы для занятий, учитывая возраст и физиологические возможности детей.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32696"/>
          </a:xfrm>
        </p:spPr>
        <p:txBody>
          <a:bodyPr/>
          <a:lstStyle/>
          <a:p>
            <a:r>
              <a:rPr lang="ru-RU" dirty="0" smtClean="0"/>
              <a:t>План мероприятий: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7239000" cy="5258984"/>
          </a:xfrm>
        </p:spPr>
        <p:txBody>
          <a:bodyPr/>
          <a:lstStyle/>
          <a:p>
            <a:r>
              <a:rPr lang="ru-RU" dirty="0" smtClean="0"/>
              <a:t>Провести родительское собрание, согласовать время проведения занятий и другие организационные моменты</a:t>
            </a:r>
          </a:p>
          <a:p>
            <a:r>
              <a:rPr lang="ru-RU" dirty="0" smtClean="0"/>
              <a:t>Создать общий родительский чат для общей информации и вопросов</a:t>
            </a:r>
          </a:p>
          <a:p>
            <a:r>
              <a:rPr lang="ru-RU" dirty="0" smtClean="0"/>
              <a:t>Создать сайт или страничку в социальных сетях для информационной открытости</a:t>
            </a:r>
          </a:p>
          <a:p>
            <a:r>
              <a:rPr lang="ru-RU" dirty="0" smtClean="0"/>
              <a:t>Проведение еженедельных занятий</a:t>
            </a:r>
          </a:p>
          <a:p>
            <a:r>
              <a:rPr lang="ru-RU" dirty="0" smtClean="0"/>
              <a:t>Промежуточная оценка результата проведенных мероприятий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/>
          <a:lstStyle/>
          <a:p>
            <a:r>
              <a:rPr lang="ru-RU" dirty="0" smtClean="0"/>
              <a:t>План мероприятий: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7239000" cy="5258984"/>
          </a:xfrm>
        </p:spPr>
        <p:txBody>
          <a:bodyPr/>
          <a:lstStyle/>
          <a:p>
            <a:r>
              <a:rPr lang="ru-RU" dirty="0" smtClean="0"/>
              <a:t>Проведение открытого занятия для родителей</a:t>
            </a:r>
          </a:p>
          <a:p>
            <a:r>
              <a:rPr lang="ru-RU" dirty="0" smtClean="0"/>
              <a:t>Проведение родительского собрания</a:t>
            </a:r>
          </a:p>
          <a:p>
            <a:r>
              <a:rPr lang="ru-RU" dirty="0" smtClean="0"/>
              <a:t>Поиск площадки для выступлений</a:t>
            </a:r>
          </a:p>
          <a:p>
            <a:r>
              <a:rPr lang="ru-RU" dirty="0" smtClean="0"/>
              <a:t>Подготовка к отчетному концерту или выступлению на фестивале «Мы все можем» для детей с ОВЗ</a:t>
            </a:r>
          </a:p>
          <a:p>
            <a:r>
              <a:rPr lang="ru-RU" dirty="0" smtClean="0"/>
              <a:t>Оценка проведенных мероприятий, подведение итогов</a:t>
            </a:r>
          </a:p>
          <a:p>
            <a:r>
              <a:rPr lang="ru-RU" dirty="0" smtClean="0"/>
              <a:t>Подготовка отчетности, в том числе информационной.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9487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Календарный план мероприятий: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7239000" cy="5114968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Провести опрос –анкетирование среди родителей и опекунов детей с ОВЗ. Сроки: с 06.05.20 по 20.05.2020 года.</a:t>
            </a:r>
          </a:p>
          <a:p>
            <a:r>
              <a:rPr lang="ru-RU" dirty="0" smtClean="0"/>
              <a:t>Поиск ресурсов: 1) поиск площадки для занятий; 2) поиск специалиста; 3) поиск ресурсов на аудио технику (музыкальный центр) или поиск поддержанной техники (бесплатной). Сроки: в связи с продлением карантинных  мероприятий дата поиска переносится до отмены ограничительных мер (ориентировочно с 25 мая по 25 июля 2020) </a:t>
            </a:r>
          </a:p>
          <a:p>
            <a:r>
              <a:rPr lang="ru-RU" dirty="0" smtClean="0"/>
              <a:t> Проинформировать родителей/опекунов детей с ОВЗ о проведенных мероприятиях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09273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Календарный план мероприятий: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7239000" cy="504296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Провести родительское </a:t>
            </a:r>
            <a:r>
              <a:rPr lang="ru-RU" dirty="0" smtClean="0"/>
              <a:t>собрание, с последующим созданием общего чата в </a:t>
            </a:r>
            <a:r>
              <a:rPr lang="ru-RU" sz="2400" dirty="0" err="1" smtClean="0"/>
              <a:t>Мессенджер</a:t>
            </a:r>
            <a:r>
              <a:rPr lang="ru-RU" sz="2400" dirty="0" smtClean="0"/>
              <a:t> (</a:t>
            </a:r>
            <a:r>
              <a:rPr lang="ru-RU" sz="2400" dirty="0" err="1" smtClean="0"/>
              <a:t>ватсап</a:t>
            </a:r>
            <a:r>
              <a:rPr lang="ru-RU" sz="2400" dirty="0" smtClean="0"/>
              <a:t> или </a:t>
            </a:r>
            <a:r>
              <a:rPr lang="ru-RU" sz="2400" dirty="0" err="1" smtClean="0"/>
              <a:t>вайбер</a:t>
            </a:r>
            <a:r>
              <a:rPr lang="ru-RU" sz="2400" dirty="0" smtClean="0"/>
              <a:t>)</a:t>
            </a:r>
            <a:endParaRPr lang="ru-RU" sz="2400" dirty="0" smtClean="0"/>
          </a:p>
          <a:p>
            <a:r>
              <a:rPr lang="ru-RU" dirty="0" smtClean="0"/>
              <a:t>Подготовка рабочей программы , необходимой для занятий</a:t>
            </a:r>
          </a:p>
          <a:p>
            <a:r>
              <a:rPr lang="ru-RU" dirty="0" smtClean="0"/>
              <a:t>Составление плана занятий с детьми на учебный год</a:t>
            </a:r>
          </a:p>
          <a:p>
            <a:r>
              <a:rPr lang="ru-RU" dirty="0" smtClean="0"/>
              <a:t>Открытие танцевальной студии с проведением еженедельных занятий с детьми, согласно составленному расписанию и плану </a:t>
            </a:r>
            <a:r>
              <a:rPr lang="ru-RU" dirty="0" smtClean="0"/>
              <a:t>занятий. Публикация </a:t>
            </a:r>
            <a:r>
              <a:rPr lang="ru-RU" dirty="0" smtClean="0"/>
              <a:t>в </a:t>
            </a:r>
            <a:r>
              <a:rPr lang="ru-RU" dirty="0" smtClean="0"/>
              <a:t>социальных </a:t>
            </a:r>
            <a:r>
              <a:rPr lang="ru-RU" dirty="0" smtClean="0"/>
              <a:t>сетях (страничка или сайт) </a:t>
            </a:r>
            <a:r>
              <a:rPr lang="ru-RU" dirty="0" smtClean="0"/>
              <a:t>для информационной открытости Сроки</a:t>
            </a:r>
            <a:r>
              <a:rPr lang="ru-RU" dirty="0" smtClean="0"/>
              <a:t>: с 01.09.2020 г. по 25.05.2021г..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>
            <a:noAutofit/>
          </a:bodyPr>
          <a:lstStyle/>
          <a:p>
            <a:r>
              <a:rPr lang="ru-RU" sz="2400" dirty="0" smtClean="0"/>
              <a:t>Результаты (ожидаемые, промежуточные и конечные) проведенных мероприятий</a:t>
            </a:r>
            <a:endParaRPr lang="ru-RU" sz="24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79512" y="1340768"/>
          <a:ext cx="7743054" cy="51125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509"/>
                <a:gridCol w="1157763"/>
                <a:gridCol w="1152128"/>
                <a:gridCol w="1224134"/>
                <a:gridCol w="1368152"/>
                <a:gridCol w="1550368"/>
              </a:tblGrid>
              <a:tr h="92112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Мероприятие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Сроки проведения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Ожидаемый результат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Промежуточный результат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Конечный результат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Ответственный</a:t>
                      </a:r>
                      <a:endParaRPr lang="ru-RU" sz="1200" dirty="0"/>
                    </a:p>
                  </a:txBody>
                  <a:tcPr/>
                </a:tc>
              </a:tr>
              <a:tr h="1072229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Провести опрос –анкетирование среди родителей и опекунов детей с ОВЗ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 06.05.20 по 20.05.2020 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Не менее 50 опрошенных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51 человек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61 опрошенный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Савенкова Ю.С.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6213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поиск специалиста для проведения занятий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21.05.2020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Наличие специалиста с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дефектологическим образованием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Наличие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дефектолога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Наличие необходимого специалиста для проведения занятий с детьми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Савенкова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Ю.С. (собственные ресурсы: педагог-психолог, дефектолог, опыт работы с детьми с ОВЗ)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57081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поиск площадки для занятий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Ориентировочно с 25 мая по 25 июля 2020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Договоренность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 донором площадки о проведении занятий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 связи с карантинными мероприятиями по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COVID19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мероприятие временно приостановлено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 связи с карантинными мероприятиями по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COVID19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мероприятие временно приостановлено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Савенкова Ю.С.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>
            <a:noAutofit/>
          </a:bodyPr>
          <a:lstStyle/>
          <a:p>
            <a:r>
              <a:rPr lang="ru-RU" sz="2400" dirty="0" smtClean="0"/>
              <a:t>Результаты (ожидаемые, промежуточные и конечные) проведенных мероприятий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1484784"/>
          <a:ext cx="7776864" cy="5113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1008112"/>
                <a:gridCol w="1296144"/>
                <a:gridCol w="1224136"/>
                <a:gridCol w="1296144"/>
                <a:gridCol w="1368152"/>
              </a:tblGrid>
              <a:tr h="12182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Мероприятие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Сроки проведения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Ожидаемый результат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Промежуточный результат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Конечный результат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Ответственный</a:t>
                      </a:r>
                      <a:endParaRPr lang="ru-RU" sz="1200" dirty="0"/>
                    </a:p>
                  </a:txBody>
                  <a:tcPr/>
                </a:tc>
              </a:tr>
              <a:tr h="1498183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поиск ресурсов на аудио технику (музыкальный центр) или поиск поддержанной техники (бесплатной).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 25 июля по 01 сентября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Наличие музыкального центра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Наличие своего ноутбука и </a:t>
                      </a:r>
                      <a:r>
                        <a:rPr kumimoji="0" lang="en-US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USB</a:t>
                      </a: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накопители </a:t>
                      </a:r>
                      <a:r>
                        <a:rPr lang="ru-RU" sz="1200" dirty="0" smtClean="0"/>
                        <a:t>с аудиозаписями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На доработке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Савенкова Ю.С.</a:t>
                      </a:r>
                      <a:endParaRPr lang="ru-RU" sz="1200" dirty="0"/>
                    </a:p>
                  </a:txBody>
                  <a:tcPr/>
                </a:tc>
              </a:tr>
              <a:tr h="1298425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Проинформировать родителей/опекунов детей с ОВЗ о проведенных мероприятиях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 25 июля до</a:t>
                      </a:r>
                      <a:r>
                        <a:rPr lang="ru-RU" sz="1200" baseline="0" dirty="0" smtClean="0"/>
                        <a:t> 1 сентября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Полная осведомленность родителей и опекунов детей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На доработке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На доработке.</a:t>
                      </a:r>
                    </a:p>
                    <a:p>
                      <a:r>
                        <a:rPr lang="ru-RU" sz="1200" dirty="0" smtClean="0"/>
                        <a:t>Определиться</a:t>
                      </a:r>
                      <a:r>
                        <a:rPr lang="ru-RU" sz="1200" baseline="0" dirty="0" smtClean="0"/>
                        <a:t> с датой проведения родительского собрания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Савенкова Ю.С.</a:t>
                      </a:r>
                      <a:endParaRPr lang="ru-RU" sz="1200" dirty="0"/>
                    </a:p>
                  </a:txBody>
                  <a:tcPr/>
                </a:tc>
              </a:tr>
              <a:tr h="1098667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Провести</a:t>
                      </a:r>
                      <a:r>
                        <a:rPr lang="ru-RU" sz="1200" baseline="0" dirty="0" smtClean="0"/>
                        <a:t> родительское собрание</a:t>
                      </a:r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Первая</a:t>
                      </a:r>
                      <a:r>
                        <a:rPr lang="ru-RU" sz="1200" baseline="0" dirty="0" smtClean="0"/>
                        <a:t> неделя сентября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Составление расписания</a:t>
                      </a:r>
                      <a:r>
                        <a:rPr lang="ru-RU" sz="1200" baseline="0" dirty="0" smtClean="0"/>
                        <a:t> по возрастным группам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Сбор контактных данных родителей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Подведение</a:t>
                      </a:r>
                      <a:r>
                        <a:rPr lang="ru-RU" sz="1200" baseline="0" dirty="0" smtClean="0"/>
                        <a:t> итогов, оглашение списков и расписания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Савенкова Ю.С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333</TotalTime>
  <Words>948</Words>
  <Application>Microsoft Office PowerPoint</Application>
  <PresentationFormat>Экран (4:3)</PresentationFormat>
  <Paragraphs>134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Изящная</vt:lpstr>
      <vt:lpstr>Танцевальная студия для детей с особенностями в развитии</vt:lpstr>
      <vt:lpstr>Слайд 2</vt:lpstr>
      <vt:lpstr>План мероприятий:</vt:lpstr>
      <vt:lpstr>План мероприятий:</vt:lpstr>
      <vt:lpstr>План мероприятий:</vt:lpstr>
      <vt:lpstr>Календарный план мероприятий:</vt:lpstr>
      <vt:lpstr>Календарный план мероприятий:</vt:lpstr>
      <vt:lpstr>Результаты (ожидаемые, промежуточные и конечные) проведенных мероприятий</vt:lpstr>
      <vt:lpstr>Результаты (ожидаемые, промежуточные и конечные) проведенных мероприятий</vt:lpstr>
      <vt:lpstr>Результаты (ожидаемые, промежуточные и конечные) проведенных мероприятий</vt:lpstr>
      <vt:lpstr>Результаты (ожидаемые, промежуточные и конечные) проведенных мероприятий</vt:lpstr>
      <vt:lpstr> планируемые расходы, риски</vt:lpstr>
      <vt:lpstr>            Мы все можем!</vt:lpstr>
      <vt:lpstr>       Движение – жизнь!</vt:lpstr>
      <vt:lpstr>    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Социальный</dc:title>
  <dc:creator>Сергей</dc:creator>
  <cp:lastModifiedBy>Сергей</cp:lastModifiedBy>
  <cp:revision>36</cp:revision>
  <dcterms:created xsi:type="dcterms:W3CDTF">2020-05-19T18:39:20Z</dcterms:created>
  <dcterms:modified xsi:type="dcterms:W3CDTF">2020-05-25T18:28:43Z</dcterms:modified>
</cp:coreProperties>
</file>