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77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213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Мамонтовская ЦРБ-наша волонтерская деятельность.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 течении года наша больница активно продвигает добровольческое ,волонтерское движение в Мамонтовском районе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95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Мамонтовская ЦРБ-наша волонтерская деятельность.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Делаем акцент на школьниках Мамонтовской СОШ.</a:t>
            </a:r>
          </a:p>
          <a:p>
            <a:pPr marL="0" indent="0">
              <a:buNone/>
            </a:pPr>
            <a:r>
              <a:rPr lang="ru-RU" b="1" dirty="0" smtClean="0"/>
              <a:t>Мы не только вовлекаем их в волонтерское движение, но и проводим работу по профессиональному ориентированию.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398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Мамонтовская ЦРБ-наша волонтерская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Руководит работой волонтеров</a:t>
            </a:r>
          </a:p>
          <a:p>
            <a:pPr marL="0" indent="0">
              <a:buNone/>
            </a:pPr>
            <a:r>
              <a:rPr lang="ru-RU" dirty="0" smtClean="0"/>
              <a:t>Главная медицинская сестра </a:t>
            </a:r>
          </a:p>
          <a:p>
            <a:pPr marL="0" indent="0">
              <a:buNone/>
            </a:pPr>
            <a:r>
              <a:rPr lang="ru-RU" dirty="0" err="1" smtClean="0"/>
              <a:t>Спицкая</a:t>
            </a:r>
            <a:r>
              <a:rPr lang="ru-RU" dirty="0" smtClean="0"/>
              <a:t> Елена Николаевна-победитель краевого конкурса «Лучший шеф-наставник</a:t>
            </a:r>
          </a:p>
          <a:p>
            <a:pPr marL="0" indent="0">
              <a:buNone/>
            </a:pPr>
            <a:r>
              <a:rPr lang="ru-RU" dirty="0" smtClean="0"/>
              <a:t>Алтайского края 2024 года»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08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Мамонтовская ЦРБ-наша волонтерская деятельность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14797"/>
            <a:ext cx="4968552" cy="4406490"/>
          </a:xfrm>
        </p:spPr>
      </p:pic>
    </p:spTree>
    <p:extLst>
      <p:ext uri="{BB962C8B-B14F-4D97-AF65-F5344CB8AC3E}">
        <p14:creationId xmlns:p14="http://schemas.microsoft.com/office/powerpoint/2010/main" val="318378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Мамонтовская ЦРБ-наша волонтерская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Наши волонтеры-школьники!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5832648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1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Мамонтовская ЦРБ-наша волонтерская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Волонтеры  на данный момент </a:t>
            </a:r>
          </a:p>
          <a:p>
            <a:pPr marL="0" indent="0">
              <a:buNone/>
            </a:pPr>
            <a:r>
              <a:rPr lang="ru-RU" dirty="0" smtClean="0"/>
              <a:t>помогают в  основном благоустройстве территории-</a:t>
            </a:r>
          </a:p>
          <a:p>
            <a:pPr marL="0" indent="0">
              <a:buNone/>
            </a:pPr>
            <a:r>
              <a:rPr lang="ru-RU" dirty="0" smtClean="0"/>
              <a:t>Ухаживают за Садом Памяти медицинским работникам , имени заслуженного врача РФ акушера-гинеколога</a:t>
            </a:r>
          </a:p>
          <a:p>
            <a:pPr marL="0" indent="0">
              <a:buNone/>
            </a:pPr>
            <a:r>
              <a:rPr lang="ru-RU" dirty="0" smtClean="0"/>
              <a:t>Прохоровой Татьяны Яковлевны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88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Мамонтовская ЦРБ-наша волонтерская деятельность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760366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115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Мамонтовская ЦРБ-наша волонтерская деятельность.</vt:lpstr>
      <vt:lpstr>Мамонтовская ЦРБ-наша волонтерская деятельность.</vt:lpstr>
      <vt:lpstr>Мамонтовская ЦРБ-наша волонтерская деятельность</vt:lpstr>
      <vt:lpstr>Мамонтовская ЦРБ-наша волонтерская деятельность</vt:lpstr>
      <vt:lpstr>Мамонтовская ЦРБ-наша волонтерская деятельность</vt:lpstr>
      <vt:lpstr>Мамонтовская ЦРБ-наша волонтерская деятельность</vt:lpstr>
      <vt:lpstr>Мамонтовская ЦРБ-наша волонтерская деятельность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Мамонтовская ЦРБ-наша волонтерская деятельность.</dc:title>
  <dc:creator>User</dc:creator>
  <cp:lastModifiedBy>User</cp:lastModifiedBy>
  <cp:revision>4</cp:revision>
  <dcterms:created xsi:type="dcterms:W3CDTF">2025-06-24T08:17:41Z</dcterms:created>
  <dcterms:modified xsi:type="dcterms:W3CDTF">2025-06-24T08:37:10Z</dcterms:modified>
</cp:coreProperties>
</file>