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8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104232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14422"/>
            <a:ext cx="8458200" cy="5214973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Слово «волонтер» произошло от латинского «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voluntarius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» – добровольный.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 России волонтер и доброволец – это равнозначные понятия, обозначающие человека, который добровольно и безвозмездно выполняет какую-либо работу или занимается общественной деятельностью. Доброволец вкладывает в дело, которым занимается, свои навыки и время.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1430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такой волонтер (доброволец)?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543956" cy="9286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всероссийская акция «#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КультураДонорству#КультурныйКодДонора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совместно с вод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«Волонтеры-медики»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21022_162036.jpg"/>
          <p:cNvPicPr>
            <a:picLocks noChangeAspect="1"/>
          </p:cNvPicPr>
          <p:nvPr/>
        </p:nvPicPr>
        <p:blipFill>
          <a:blip r:embed="rId2" cstate="print"/>
          <a:srcRect l="12769" r="5100" b="11684"/>
          <a:stretch>
            <a:fillRect/>
          </a:stretch>
        </p:blipFill>
        <p:spPr>
          <a:xfrm>
            <a:off x="571472" y="1071546"/>
            <a:ext cx="8143932" cy="2714644"/>
          </a:xfrm>
          <a:prstGeom prst="rect">
            <a:avLst/>
          </a:prstGeom>
        </p:spPr>
      </p:pic>
      <p:pic>
        <p:nvPicPr>
          <p:cNvPr id="6" name="Рисунок 5" descr="1671627101065.jpg"/>
          <p:cNvPicPr>
            <a:picLocks noChangeAspect="1"/>
          </p:cNvPicPr>
          <p:nvPr/>
        </p:nvPicPr>
        <p:blipFill>
          <a:blip r:embed="rId3"/>
          <a:srcRect l="8333" t="11458" b="29167"/>
          <a:stretch>
            <a:fillRect/>
          </a:stretch>
        </p:blipFill>
        <p:spPr>
          <a:xfrm>
            <a:off x="571472" y="3857628"/>
            <a:ext cx="3929090" cy="2786082"/>
          </a:xfrm>
          <a:prstGeom prst="rect">
            <a:avLst/>
          </a:prstGeom>
        </p:spPr>
      </p:pic>
      <p:pic>
        <p:nvPicPr>
          <p:cNvPr id="7" name="Рисунок 6" descr="1671627316039.jpg"/>
          <p:cNvPicPr>
            <a:picLocks noChangeAspect="1"/>
          </p:cNvPicPr>
          <p:nvPr/>
        </p:nvPicPr>
        <p:blipFill>
          <a:blip r:embed="rId4"/>
          <a:srcRect t="5482" b="28736"/>
          <a:stretch>
            <a:fillRect/>
          </a:stretch>
        </p:blipFill>
        <p:spPr>
          <a:xfrm>
            <a:off x="4572000" y="3857628"/>
            <a:ext cx="414340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Всероссийская акция «Поезд Деда Мороза»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71013015268.jpg"/>
          <p:cNvPicPr>
            <a:picLocks noChangeAspect="1"/>
          </p:cNvPicPr>
          <p:nvPr/>
        </p:nvPicPr>
        <p:blipFill>
          <a:blip r:embed="rId2"/>
          <a:srcRect l="7812" r="3906"/>
          <a:stretch>
            <a:fillRect/>
          </a:stretch>
        </p:blipFill>
        <p:spPr>
          <a:xfrm>
            <a:off x="1214414" y="3643290"/>
            <a:ext cx="6500858" cy="3000420"/>
          </a:xfrm>
          <a:prstGeom prst="rect">
            <a:avLst/>
          </a:prstGeom>
        </p:spPr>
      </p:pic>
      <p:pic>
        <p:nvPicPr>
          <p:cNvPr id="4" name="Рисунок 3" descr="1671013015329.jpg"/>
          <p:cNvPicPr>
            <a:picLocks noChangeAspect="1"/>
          </p:cNvPicPr>
          <p:nvPr/>
        </p:nvPicPr>
        <p:blipFill>
          <a:blip r:embed="rId3"/>
          <a:srcRect l="17940" r="5208" b="13750"/>
          <a:stretch>
            <a:fillRect/>
          </a:stretch>
        </p:blipFill>
        <p:spPr>
          <a:xfrm>
            <a:off x="357158" y="714356"/>
            <a:ext cx="3857652" cy="2928958"/>
          </a:xfrm>
          <a:prstGeom prst="rect">
            <a:avLst/>
          </a:prstGeom>
        </p:spPr>
      </p:pic>
      <p:pic>
        <p:nvPicPr>
          <p:cNvPr id="6" name="Рисунок 5" descr="1671013015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714356"/>
            <a:ext cx="428628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Оказали помощь в проведении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XXIV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Городского фестиваля творчества людей с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 «Я радость нахожу в друзьях»;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Оказали помощь с детьми с ОВЗ во время проведения очередной сессии инклюзивного игрового клуба «Не просто игра»;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Оказали помощь в проведении выставки «Мир кочевника»,  которая представляет работы семей, имеющих детей с ограниченными возможностями здоровья.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1671628813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214554"/>
            <a:ext cx="3500397" cy="2143140"/>
          </a:xfrm>
          <a:prstGeom prst="rect">
            <a:avLst/>
          </a:prstGeom>
        </p:spPr>
      </p:pic>
      <p:pic>
        <p:nvPicPr>
          <p:cNvPr id="5" name="Рисунок 4" descr="16716288132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14554"/>
            <a:ext cx="5143536" cy="4429156"/>
          </a:xfrm>
          <a:prstGeom prst="rect">
            <a:avLst/>
          </a:prstGeom>
        </p:spPr>
      </p:pic>
      <p:pic>
        <p:nvPicPr>
          <p:cNvPr id="6" name="Рисунок 5" descr="1671628813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429132"/>
            <a:ext cx="3500462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214422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Волонтеры нашей организации принимали, принимают и будут принимать активное участие в общественной жизни нашей республики и страны в целом.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2985"/>
            <a:ext cx="8458200" cy="500066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Стать волонтером может любой, профессия и взгляды на мир не имеют значения.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Несовершеннолетним добровольцам нужно разрешение от родителей, а детей младше 14 лет во время волонтерских работ должны сопровождать официальные представители.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Точное определение волонтера и возможные цели добровольческой деятельности прописаны в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Федеральном законе «О благотворительной деятельности и добровольчестве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волонтерстве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)»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7143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такой волонтер (доброволец)?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2985"/>
            <a:ext cx="8458200" cy="500066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Существует множество направлений, в которых добровольцы могут проявить себя и принести пользу обществу. В числе основных – социальное, культурное, экологическое, медицинское и спортивное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Добровольцы ездят в дома престарелых, общаются с пожилыми людьми, проводят археологические раскопки, ищут пропавших людей, ведут наблюдения за птицами и помогают работе крупных мероприятий.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Часто добровольцы помогают тем, кто не может помочь себе сам: бездомным, детям-сиротам, людям с инвалидностью и тем, кто пострадал от природных и техногенных катастроф.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Сегодня популярно событийное волонтерство, когда люди помогают на конкретных мероприятиях.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7143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Какую деятельность может осуществлять волонтер (доброволец)?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61474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базе ГБОУ РХ 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Хакасской национальной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гимназии-интернат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им. Н.Ф.Катанова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действует волонтерское движение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Ынархас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», что в переводе на русский язык означает «дружба». Оно направлено на помощь в организации и проведении мероприятий не только гимназического уровня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(спортивные мероприятия, встречи гостей, праздничные мероприятия и т.д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.), но и помощь 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организации и проведении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городских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республиканских мероприятий.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данный момент 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волонтерское движение «»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ынархас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 входит свыше 90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волонтеров, это учащиеся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9-11-х классов, которые  активно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принимают участие и помогают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организации и проведении мероприятий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/>
          </a:p>
        </p:txBody>
      </p:sp>
      <p:pic>
        <p:nvPicPr>
          <p:cNvPr id="34818" name="Picture 2" descr="C:\Users\Админ\Downloads\IMG_20230414_154550_3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464346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29264"/>
            <a:ext cx="8458200" cy="1214446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Волонтерское движение – одно из основных направлений РДДМ (Российского движения детей и молодежи), на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съезд  которого в Москву был делегирован один из самых активных волонтеров гимназии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Сагатаева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Татьяна, ученица 10В класса, где она, вместе с другими ребятами из Хакасии, достойно представили нашу республику.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57163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такой волонтер (доброволец)?</a:t>
            </a:r>
          </a:p>
          <a:p>
            <a:endParaRPr lang="ru-RU" dirty="0"/>
          </a:p>
        </p:txBody>
      </p:sp>
      <p:pic>
        <p:nvPicPr>
          <p:cNvPr id="1026" name="Picture 2" descr="C:\Users\1\Downloads\-5262822796331958541_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Помощь в проведении Масленицы в школе-интернате для глухих и слабослышащих детей совместно с Волонтерами культуры РХ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304_114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513981" cy="3000396"/>
          </a:xfrm>
        </p:spPr>
      </p:pic>
      <p:pic>
        <p:nvPicPr>
          <p:cNvPr id="8" name="Рисунок 7" descr="IMG_20220304_113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1142984"/>
            <a:ext cx="4047161" cy="3000396"/>
          </a:xfrm>
          <a:prstGeom prst="rect">
            <a:avLst/>
          </a:prstGeom>
        </p:spPr>
      </p:pic>
      <p:pic>
        <p:nvPicPr>
          <p:cNvPr id="9" name="Рисунок 8" descr="IMG_20220304_111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214818"/>
            <a:ext cx="5385772" cy="2477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Хакасский национальный праздник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Чыл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Пазы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20325_145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7"/>
            <a:ext cx="4857784" cy="2468738"/>
          </a:xfrm>
          <a:prstGeom prst="rect">
            <a:avLst/>
          </a:prstGeom>
        </p:spPr>
      </p:pic>
      <p:pic>
        <p:nvPicPr>
          <p:cNvPr id="4" name="Рисунок 3" descr="IMG_20220325_15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48" y="2285992"/>
            <a:ext cx="3857652" cy="3303779"/>
          </a:xfrm>
          <a:prstGeom prst="rect">
            <a:avLst/>
          </a:prstGeom>
        </p:spPr>
      </p:pic>
      <p:pic>
        <p:nvPicPr>
          <p:cNvPr id="5" name="Рисунок 4" descr="IMG_20220325_145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00504"/>
            <a:ext cx="4895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Хакасский национальный праздник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Уртун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Тойы</a:t>
            </a:r>
            <a:endParaRPr lang="ru-RU" sz="2200" dirty="0"/>
          </a:p>
        </p:txBody>
      </p:sp>
      <p:pic>
        <p:nvPicPr>
          <p:cNvPr id="3" name="Рисунок 2" descr="IMG_20220923_130846.jpg"/>
          <p:cNvPicPr>
            <a:picLocks noChangeAspect="1"/>
          </p:cNvPicPr>
          <p:nvPr/>
        </p:nvPicPr>
        <p:blipFill>
          <a:blip r:embed="rId2" cstate="print"/>
          <a:srcRect l="4529" t="7843" r="4891" b="23529"/>
          <a:stretch>
            <a:fillRect/>
          </a:stretch>
        </p:blipFill>
        <p:spPr>
          <a:xfrm>
            <a:off x="285720" y="857232"/>
            <a:ext cx="3071834" cy="2928958"/>
          </a:xfrm>
          <a:prstGeom prst="rect">
            <a:avLst/>
          </a:prstGeom>
        </p:spPr>
      </p:pic>
      <p:pic>
        <p:nvPicPr>
          <p:cNvPr id="4" name="Рисунок 3" descr="IMG_20220924_104412.jpg"/>
          <p:cNvPicPr>
            <a:picLocks noChangeAspect="1"/>
          </p:cNvPicPr>
          <p:nvPr/>
        </p:nvPicPr>
        <p:blipFill>
          <a:blip r:embed="rId3" cstate="print"/>
          <a:srcRect l="5376" t="7069" r="5376" b="5749"/>
          <a:stretch>
            <a:fillRect/>
          </a:stretch>
        </p:blipFill>
        <p:spPr>
          <a:xfrm>
            <a:off x="1500166" y="3857628"/>
            <a:ext cx="6286544" cy="2643206"/>
          </a:xfrm>
          <a:prstGeom prst="rect">
            <a:avLst/>
          </a:prstGeom>
        </p:spPr>
      </p:pic>
      <p:pic>
        <p:nvPicPr>
          <p:cNvPr id="5" name="Рисунок 4" descr="IMG_20220923_130633.jpg"/>
          <p:cNvPicPr>
            <a:picLocks noChangeAspect="1"/>
          </p:cNvPicPr>
          <p:nvPr/>
        </p:nvPicPr>
        <p:blipFill>
          <a:blip r:embed="rId4" cstate="print"/>
          <a:srcRect l="11651" t="4144"/>
          <a:stretch>
            <a:fillRect/>
          </a:stretch>
        </p:blipFill>
        <p:spPr>
          <a:xfrm>
            <a:off x="3428992" y="857232"/>
            <a:ext cx="521497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в организации и проведении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Республиканского форума старшего поколения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«Молоды душой всегда»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благотворительным фондом Кристалл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671621615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857652" cy="4714908"/>
          </a:xfrm>
          <a:prstGeom prst="rect">
            <a:avLst/>
          </a:prstGeom>
        </p:spPr>
      </p:pic>
      <p:pic>
        <p:nvPicPr>
          <p:cNvPr id="4" name="Рисунок 3" descr="IMG_20221001_123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142984"/>
            <a:ext cx="4786314" cy="2460310"/>
          </a:xfrm>
          <a:prstGeom prst="rect">
            <a:avLst/>
          </a:prstGeom>
        </p:spPr>
      </p:pic>
      <p:pic>
        <p:nvPicPr>
          <p:cNvPr id="6" name="Рисунок 5" descr="IMG-6ab79015194bea692c742ca91812fd6f-V.jpg"/>
          <p:cNvPicPr>
            <a:picLocks noChangeAspect="1"/>
          </p:cNvPicPr>
          <p:nvPr/>
        </p:nvPicPr>
        <p:blipFill>
          <a:blip r:embed="rId4" cstate="print"/>
          <a:srcRect l="14844" t="747" r="3125"/>
          <a:stretch>
            <a:fillRect/>
          </a:stretch>
        </p:blipFill>
        <p:spPr>
          <a:xfrm>
            <a:off x="4143372" y="3643314"/>
            <a:ext cx="4786346" cy="26558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370</TotalTime>
  <Words>229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Слово «волонтер» произошло от латинского «voluntarius» – добровольный.  В России волонтер и доброволец – это равнозначные понятия, обозначающие человека, который добровольно и безвозмездно выполняет какую-либо работу или занимается общественной деятельностью. Доброволец вкладывает в дело, которым занимается, свои навыки и время. </vt:lpstr>
      <vt:lpstr>Стать волонтером может любой, профессия и взгляды на мир не имеют значения.   Несовершеннолетним добровольцам нужно разрешение от родителей, а детей младше 14 лет во время волонтерских работ должны сопровождать официальные представители.   Точное определение волонтера и возможные цели добровольческой деятельности прописаны в Федеральном законе «О благотворительной деятельности и добровольчестве (волонтерстве)».   </vt:lpstr>
      <vt:lpstr> Существует множество направлений, в которых добровольцы могут проявить себя и принести пользу обществу. В числе основных – социальное, культурное, экологическое, медицинское и спортивное волонтерство.   Добровольцы ездят в дома престарелых, общаются с пожилыми людьми, проводят археологические раскопки, ищут пропавших людей, ведут наблюдения за птицами и помогают работе крупных мероприятий.  Часто добровольцы помогают тем, кто не может помочь себе сам: бездомным, детям-сиротам, людям с инвалидностью и тем, кто пострадал от природных и техногенных катастроф. Сегодня популярно событийное волонтерство, когда люди помогают на конкретных мероприятиях.     </vt:lpstr>
      <vt:lpstr>На базе ГБОУ РХ «Хакасской национальной гимназии-интернат им. Н.Ф.Катанова»  действует волонтерское движение «Ынархас», что в переводе на русский язык означает «дружба». Оно направлено на помощь в организации и проведении мероприятий не только гимназического уровня (спортивные мероприятия, встречи гостей, праздничные мероприятия и т.д.), но и помощь в организации и проведении городских и республиканских мероприятий. На данный момент в волонтерское движение «»ынархас»  входит свыше 90 волонтеров, это учащиеся 9-11-х классов, которые  активно принимают участие и помогают в организации и проведении мероприятий.</vt:lpstr>
      <vt:lpstr>Волонтерское движение – одно из основных направлений РДДМ (Российского движения детей и молодежи), на I съезд  которого в Москву был делегирован один из самых активных волонтеров гимназии Сагатаева Татьяна, ученица 10В класса, где она, вместе с другими ребятами из Хакасии, достойно представили нашу республику.            </vt:lpstr>
      <vt:lpstr>Помощь в проведении Масленицы в школе-интернате для глухих и слабослышащих детей совместно с Волонтерами культуры РХ</vt:lpstr>
      <vt:lpstr>Хакасский национальный праздник  Чыл Пазы</vt:lpstr>
      <vt:lpstr>Хакасский национальный праздник  Уртун Тойы</vt:lpstr>
      <vt:lpstr>  Помощь в организации и проведении I Республиканского форума старшего поколения «Молоды душой всегда» совместно с благотворительным фондом Кристалл </vt:lpstr>
      <vt:lpstr>всероссийская акция «#КультураДонорству#КультурныйКодДонора» совместно с вод «Волонтеры-медики»</vt:lpstr>
      <vt:lpstr>Всероссийская акция «Поезд Деда Мороза»</vt:lpstr>
      <vt:lpstr>       Оказали помощь в проведении XXIV Городского фестиваля творчества людей с  ограниченными возможностями здоровья «Я радость нахожу в друзьях»;  Оказали помощь с детьми с ОВЗ во время проведения очередной сессии инклюзивного игрового клуба «Не просто игра»;  Оказали помощь в проведении выставки «Мир кочевника»,  которая представляет работы семей, имеющих детей с ограниченными возможностями здоровья. 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69</cp:revision>
  <dcterms:created xsi:type="dcterms:W3CDTF">2022-12-19T14:38:19Z</dcterms:created>
  <dcterms:modified xsi:type="dcterms:W3CDTF">2023-04-14T09:01:02Z</dcterms:modified>
</cp:coreProperties>
</file>