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9" r:id="rId3"/>
    <p:sldId id="260" r:id="rId4"/>
    <p:sldId id="261" r:id="rId5"/>
    <p:sldId id="263" r:id="rId6"/>
    <p:sldId id="265" r:id="rId7"/>
    <p:sldId id="266" r:id="rId8"/>
    <p:sldId id="268" r:id="rId9"/>
  </p:sldIdLst>
  <p:sldSz cx="9144000" cy="5715000" type="screen16x10"/>
  <p:notesSz cx="6858000" cy="9144000"/>
  <p:defaultTextStyle>
    <a:defPPr>
      <a:defRPr lang="ru-RU"/>
    </a:defPPr>
    <a:lvl1pPr marL="0" algn="l" defTabSz="9142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1" algn="l" defTabSz="9142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5" algn="l" defTabSz="9142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0" algn="l" defTabSz="9142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62" algn="l" defTabSz="9142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758" y="-67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7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900"/>
            </a:lvl1pPr>
            <a:lvl2pPr marL="356588" indent="0" algn="ctr">
              <a:buNone/>
              <a:defRPr sz="1600"/>
            </a:lvl2pPr>
            <a:lvl3pPr marL="713174" indent="0" algn="ctr">
              <a:buNone/>
              <a:defRPr sz="1400"/>
            </a:lvl3pPr>
            <a:lvl4pPr marL="1069762" indent="0" algn="ctr">
              <a:buNone/>
              <a:defRPr sz="1200"/>
            </a:lvl4pPr>
            <a:lvl5pPr marL="1426350" indent="0" algn="ctr">
              <a:buNone/>
              <a:defRPr sz="1200"/>
            </a:lvl5pPr>
            <a:lvl6pPr marL="1782938" indent="0" algn="ctr">
              <a:buNone/>
              <a:defRPr sz="1200"/>
            </a:lvl6pPr>
            <a:lvl7pPr marL="2139524" indent="0" algn="ctr">
              <a:buNone/>
              <a:defRPr sz="1200"/>
            </a:lvl7pPr>
            <a:lvl8pPr marL="2496112" indent="0" algn="ctr">
              <a:buNone/>
              <a:defRPr sz="1200"/>
            </a:lvl8pPr>
            <a:lvl9pPr marL="28527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9188E-906D-4FC9-AD10-298D70A6CF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339A5-E742-4BAE-878F-634A858A6F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1910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24878-F3C5-467D-A5E5-21F0E541B0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3AB51C-A564-49AD-83EF-F9AF0B1FBF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1235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04271"/>
            <a:ext cx="5800725" cy="48431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97346-2AB5-4E0D-AE5A-E8E1110598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235EF-A010-44B9-8C6E-476ADE6F82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2638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7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900"/>
            </a:lvl1pPr>
            <a:lvl2pPr marL="356616" indent="0" algn="ctr">
              <a:buNone/>
              <a:defRPr sz="1600"/>
            </a:lvl2pPr>
            <a:lvl3pPr marL="713232" indent="0" algn="ctr">
              <a:buNone/>
              <a:defRPr sz="1400"/>
            </a:lvl3pPr>
            <a:lvl4pPr marL="1069848" indent="0" algn="ctr">
              <a:buNone/>
              <a:defRPr sz="1200"/>
            </a:lvl4pPr>
            <a:lvl5pPr marL="1426464" indent="0" algn="ctr">
              <a:buNone/>
              <a:defRPr sz="1200"/>
            </a:lvl5pPr>
            <a:lvl6pPr marL="1783080" indent="0" algn="ctr">
              <a:buNone/>
              <a:defRPr sz="1200"/>
            </a:lvl6pPr>
            <a:lvl7pPr marL="2139696" indent="0" algn="ctr">
              <a:buNone/>
              <a:defRPr sz="1200"/>
            </a:lvl7pPr>
            <a:lvl8pPr marL="2496312" indent="0" algn="ctr">
              <a:buNone/>
              <a:defRPr sz="1200"/>
            </a:lvl8pPr>
            <a:lvl9pPr marL="2852928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9188E-906D-4FC9-AD10-298D70A6CF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339A5-E742-4BAE-878F-634A858A6F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6501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A286D-6BB5-44E2-863A-E25EE1C0B2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BBB8D-11D9-4368-9F0A-1AE8D8BAB6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7983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7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60F5F-B518-407D-9A4D-55BF08A43F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2D8CF-F1A0-45FA-A27E-7E695B5EB0F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3644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6B63F-CBE9-49A8-8B39-1B02D2EDA9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087B3-6D97-4FF8-B4CC-788BF9CEC6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2311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6EB1D-6C21-4535-8923-2E2F65F196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D4E79-9FDD-42D4-AB47-8767DC3731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6784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80256-CFA4-4BDE-86FB-ADC18FF06B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1DC6A-1B61-4862-8C3D-57D129FD8A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2505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0997F-C7AA-4599-9E47-6ED27E8B61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32E30-62A5-4110-845E-869FB45327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6861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56616" indent="0">
              <a:buNone/>
              <a:defRPr sz="1100"/>
            </a:lvl2pPr>
            <a:lvl3pPr marL="713232" indent="0">
              <a:buNone/>
              <a:defRPr sz="900"/>
            </a:lvl3pPr>
            <a:lvl4pPr marL="1069848" indent="0">
              <a:buNone/>
              <a:defRPr sz="800"/>
            </a:lvl4pPr>
            <a:lvl5pPr marL="1426464" indent="0">
              <a:buNone/>
              <a:defRPr sz="800"/>
            </a:lvl5pPr>
            <a:lvl6pPr marL="1783080" indent="0">
              <a:buNone/>
              <a:defRPr sz="800"/>
            </a:lvl6pPr>
            <a:lvl7pPr marL="2139696" indent="0">
              <a:buNone/>
              <a:defRPr sz="800"/>
            </a:lvl7pPr>
            <a:lvl8pPr marL="2496312" indent="0">
              <a:buNone/>
              <a:defRPr sz="800"/>
            </a:lvl8pPr>
            <a:lvl9pPr marL="2852928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F1A36-64B4-41D9-A0C5-FE0CCA229B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52F4E-6784-4041-97FF-10CC860005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214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A286D-6BB5-44E2-863A-E25EE1C0B2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BBB8D-11D9-4368-9F0A-1AE8D8BAB6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0141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rtlCol="0">
            <a:normAutofit/>
          </a:bodyPr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56616" indent="0">
              <a:buNone/>
              <a:defRPr sz="1100"/>
            </a:lvl2pPr>
            <a:lvl3pPr marL="713232" indent="0">
              <a:buNone/>
              <a:defRPr sz="900"/>
            </a:lvl3pPr>
            <a:lvl4pPr marL="1069848" indent="0">
              <a:buNone/>
              <a:defRPr sz="800"/>
            </a:lvl4pPr>
            <a:lvl5pPr marL="1426464" indent="0">
              <a:buNone/>
              <a:defRPr sz="800"/>
            </a:lvl5pPr>
            <a:lvl6pPr marL="1783080" indent="0">
              <a:buNone/>
              <a:defRPr sz="800"/>
            </a:lvl6pPr>
            <a:lvl7pPr marL="2139696" indent="0">
              <a:buNone/>
              <a:defRPr sz="800"/>
            </a:lvl7pPr>
            <a:lvl8pPr marL="2496312" indent="0">
              <a:buNone/>
              <a:defRPr sz="800"/>
            </a:lvl8pPr>
            <a:lvl9pPr marL="2852928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5B9BD-BCCC-4F1C-B433-3A83715357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F8430D-E1C0-4568-B8C5-B1201A6FC5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3689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24878-F3C5-467D-A5E5-21F0E541B0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3AB51C-A564-49AD-83EF-F9AF0B1FBF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462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97346-2AB5-4E0D-AE5A-E8E1110598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235EF-A010-44B9-8C6E-476ADE6F82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913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4784"/>
            <a:ext cx="7886700" cy="2377281"/>
          </a:xfrm>
        </p:spPr>
        <p:txBody>
          <a:bodyPr anchor="b"/>
          <a:lstStyle>
            <a:lvl1pPr>
              <a:defRPr sz="47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565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131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697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263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829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395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961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52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60F5F-B518-407D-9A4D-55BF08A43F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2D8CF-F1A0-45FA-A27E-7E695B5EB0F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9262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6B63F-CBE9-49A8-8B39-1B02D2EDA9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087B3-6D97-4FF8-B4CC-788BF9CEC6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2204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588" indent="0">
              <a:buNone/>
              <a:defRPr sz="1600" b="1"/>
            </a:lvl2pPr>
            <a:lvl3pPr marL="713174" indent="0">
              <a:buNone/>
              <a:defRPr sz="1400" b="1"/>
            </a:lvl3pPr>
            <a:lvl4pPr marL="1069762" indent="0">
              <a:buNone/>
              <a:defRPr sz="1200" b="1"/>
            </a:lvl4pPr>
            <a:lvl5pPr marL="1426350" indent="0">
              <a:buNone/>
              <a:defRPr sz="1200" b="1"/>
            </a:lvl5pPr>
            <a:lvl6pPr marL="1782938" indent="0">
              <a:buNone/>
              <a:defRPr sz="1200" b="1"/>
            </a:lvl6pPr>
            <a:lvl7pPr marL="2139524" indent="0">
              <a:buNone/>
              <a:defRPr sz="1200" b="1"/>
            </a:lvl7pPr>
            <a:lvl8pPr marL="2496112" indent="0">
              <a:buNone/>
              <a:defRPr sz="1200" b="1"/>
            </a:lvl8pPr>
            <a:lvl9pPr marL="28527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400969"/>
            <a:ext cx="3887391" cy="686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588" indent="0">
              <a:buNone/>
              <a:defRPr sz="1600" b="1"/>
            </a:lvl2pPr>
            <a:lvl3pPr marL="713174" indent="0">
              <a:buNone/>
              <a:defRPr sz="1400" b="1"/>
            </a:lvl3pPr>
            <a:lvl4pPr marL="1069762" indent="0">
              <a:buNone/>
              <a:defRPr sz="1200" b="1"/>
            </a:lvl4pPr>
            <a:lvl5pPr marL="1426350" indent="0">
              <a:buNone/>
              <a:defRPr sz="1200" b="1"/>
            </a:lvl5pPr>
            <a:lvl6pPr marL="1782938" indent="0">
              <a:buNone/>
              <a:defRPr sz="1200" b="1"/>
            </a:lvl6pPr>
            <a:lvl7pPr marL="2139524" indent="0">
              <a:buNone/>
              <a:defRPr sz="1200" b="1"/>
            </a:lvl7pPr>
            <a:lvl8pPr marL="2496112" indent="0">
              <a:buNone/>
              <a:defRPr sz="1200" b="1"/>
            </a:lvl8pPr>
            <a:lvl9pPr marL="28527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087563"/>
            <a:ext cx="3887391" cy="30704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6EB1D-6C21-4535-8923-2E2F65F196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D4E79-9FDD-42D4-AB47-8767DC3731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1874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80256-CFA4-4BDE-86FB-ADC18FF06B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1DC6A-1B61-4862-8C3D-57D129FD8A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281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0997F-C7AA-4599-9E47-6ED27E8B61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32E30-62A5-4110-845E-869FB45327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958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56588" indent="0">
              <a:buNone/>
              <a:defRPr sz="1100"/>
            </a:lvl2pPr>
            <a:lvl3pPr marL="713174" indent="0">
              <a:buNone/>
              <a:defRPr sz="900"/>
            </a:lvl3pPr>
            <a:lvl4pPr marL="1069762" indent="0">
              <a:buNone/>
              <a:defRPr sz="800"/>
            </a:lvl4pPr>
            <a:lvl5pPr marL="1426350" indent="0">
              <a:buNone/>
              <a:defRPr sz="800"/>
            </a:lvl5pPr>
            <a:lvl6pPr marL="1782938" indent="0">
              <a:buNone/>
              <a:defRPr sz="800"/>
            </a:lvl6pPr>
            <a:lvl7pPr marL="2139524" indent="0">
              <a:buNone/>
              <a:defRPr sz="800"/>
            </a:lvl7pPr>
            <a:lvl8pPr marL="2496112" indent="0">
              <a:buNone/>
              <a:defRPr sz="800"/>
            </a:lvl8pPr>
            <a:lvl9pPr marL="28527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F1A36-64B4-41D9-A0C5-FE0CCA229B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52F4E-6784-4041-97FF-10CC860005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4356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rtlCol="0">
            <a:normAutofit/>
          </a:bodyPr>
          <a:lstStyle>
            <a:lvl1pPr marL="0" indent="0">
              <a:buNone/>
              <a:defRPr sz="2500"/>
            </a:lvl1pPr>
            <a:lvl2pPr marL="356588" indent="0">
              <a:buNone/>
              <a:defRPr sz="2200"/>
            </a:lvl2pPr>
            <a:lvl3pPr marL="713174" indent="0">
              <a:buNone/>
              <a:defRPr sz="1900"/>
            </a:lvl3pPr>
            <a:lvl4pPr marL="1069762" indent="0">
              <a:buNone/>
              <a:defRPr sz="1600"/>
            </a:lvl4pPr>
            <a:lvl5pPr marL="1426350" indent="0">
              <a:buNone/>
              <a:defRPr sz="1600"/>
            </a:lvl5pPr>
            <a:lvl6pPr marL="1782938" indent="0">
              <a:buNone/>
              <a:defRPr sz="1600"/>
            </a:lvl6pPr>
            <a:lvl7pPr marL="2139524" indent="0">
              <a:buNone/>
              <a:defRPr sz="1600"/>
            </a:lvl7pPr>
            <a:lvl8pPr marL="2496112" indent="0">
              <a:buNone/>
              <a:defRPr sz="1600"/>
            </a:lvl8pPr>
            <a:lvl9pPr marL="2852700" indent="0">
              <a:buNone/>
              <a:defRPr sz="16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56588" indent="0">
              <a:buNone/>
              <a:defRPr sz="1100"/>
            </a:lvl2pPr>
            <a:lvl3pPr marL="713174" indent="0">
              <a:buNone/>
              <a:defRPr sz="900"/>
            </a:lvl3pPr>
            <a:lvl4pPr marL="1069762" indent="0">
              <a:buNone/>
              <a:defRPr sz="800"/>
            </a:lvl4pPr>
            <a:lvl5pPr marL="1426350" indent="0">
              <a:buNone/>
              <a:defRPr sz="800"/>
            </a:lvl5pPr>
            <a:lvl6pPr marL="1782938" indent="0">
              <a:buNone/>
              <a:defRPr sz="800"/>
            </a:lvl6pPr>
            <a:lvl7pPr marL="2139524" indent="0">
              <a:buNone/>
              <a:defRPr sz="800"/>
            </a:lvl7pPr>
            <a:lvl8pPr marL="2496112" indent="0">
              <a:buNone/>
              <a:defRPr sz="800"/>
            </a:lvl8pPr>
            <a:lvl9pPr marL="28527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5B9BD-BCCC-4F1C-B433-3A83715357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F8430D-E1C0-4568-B8C5-B1201A6FC5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608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04271"/>
            <a:ext cx="7886700" cy="110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17" tIns="35659" rIns="71317" bIns="356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521354"/>
            <a:ext cx="7886700" cy="362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17" tIns="35659" rIns="71317" bIns="356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5296961"/>
            <a:ext cx="2057400" cy="304271"/>
          </a:xfrm>
          <a:prstGeom prst="rect">
            <a:avLst/>
          </a:prstGeom>
        </p:spPr>
        <p:txBody>
          <a:bodyPr vert="horz" lIns="71317" tIns="35659" rIns="71317" bIns="3565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328">
              <a:defRPr/>
            </a:pPr>
            <a:fld id="{DD7654CE-DE63-4879-897A-B5B315E810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28"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5296961"/>
            <a:ext cx="3086100" cy="304271"/>
          </a:xfrm>
          <a:prstGeom prst="rect">
            <a:avLst/>
          </a:prstGeom>
        </p:spPr>
        <p:txBody>
          <a:bodyPr vert="horz" lIns="71317" tIns="35659" rIns="71317" bIns="3565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32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5296961"/>
            <a:ext cx="2057400" cy="304271"/>
          </a:xfrm>
          <a:prstGeom prst="rect">
            <a:avLst/>
          </a:prstGeom>
        </p:spPr>
        <p:txBody>
          <a:bodyPr vert="horz" wrap="square" lIns="71317" tIns="35659" rIns="71317" bIns="3565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914328" fontAlgn="base">
              <a:spcBef>
                <a:spcPct val="0"/>
              </a:spcBef>
              <a:spcAft>
                <a:spcPct val="0"/>
              </a:spcAft>
            </a:pPr>
            <a:fld id="{0D74DB73-A4BA-463C-A3EE-CE960148D4A9}" type="slidenum">
              <a:rPr lang="ru-RU" altLang="ru-RU" smtClean="0"/>
              <a:pPr defTabSz="91432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400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5pPr>
      <a:lvl6pPr marL="356588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6pPr>
      <a:lvl7pPr marL="713174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7pPr>
      <a:lvl8pPr marL="1069762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8pPr>
      <a:lvl9pPr marL="142635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8294" indent="-178294" algn="l" rtl="0" eaLnBrk="0" fontAlgn="base" hangingPunct="0">
        <a:lnSpc>
          <a:spcPct val="90000"/>
        </a:lnSpc>
        <a:spcBef>
          <a:spcPts val="78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882" indent="-178294" algn="l" rtl="0" eaLnBrk="0" fontAlgn="base" hangingPunct="0">
        <a:lnSpc>
          <a:spcPct val="90000"/>
        </a:lnSpc>
        <a:spcBef>
          <a:spcPts val="39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468" indent="-178294" algn="l" rtl="0" eaLnBrk="0" fontAlgn="base" hangingPunct="0">
        <a:lnSpc>
          <a:spcPct val="90000"/>
        </a:lnSpc>
        <a:spcBef>
          <a:spcPts val="39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056" indent="-178294" algn="l" rtl="0" eaLnBrk="0" fontAlgn="base" hangingPunct="0">
        <a:lnSpc>
          <a:spcPct val="90000"/>
        </a:lnSpc>
        <a:spcBef>
          <a:spcPts val="39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04644" indent="-178294" algn="l" rtl="0" eaLnBrk="0" fontAlgn="base" hangingPunct="0">
        <a:lnSpc>
          <a:spcPct val="90000"/>
        </a:lnSpc>
        <a:spcBef>
          <a:spcPts val="39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961230" indent="-178294" algn="l" defTabSz="71317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7818" indent="-178294" algn="l" defTabSz="71317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406" indent="-178294" algn="l" defTabSz="71317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0993" indent="-178294" algn="l" defTabSz="71317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31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588" algn="l" defTabSz="7131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174" algn="l" defTabSz="7131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762" algn="l" defTabSz="7131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350" algn="l" defTabSz="7131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2938" algn="l" defTabSz="7131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524" algn="l" defTabSz="7131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112" algn="l" defTabSz="7131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700" algn="l" defTabSz="7131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04271"/>
            <a:ext cx="7886700" cy="110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521354"/>
            <a:ext cx="7886700" cy="362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DD7654CE-DE63-4879-897A-B5B315E810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25.01.2024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wrap="square" lIns="71323" tIns="35662" rIns="71323" bIns="3566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D74DB73-A4BA-463C-A3EE-CE960148D4A9}" type="slidenum">
              <a:rPr lang="ru-RU" altLang="ru-RU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886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5pPr>
      <a:lvl6pPr marL="356616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6pPr>
      <a:lvl7pPr marL="713232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7pPr>
      <a:lvl8pPr marL="1069848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8pPr>
      <a:lvl9pPr marL="1426464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8308" indent="-178308" algn="l" rtl="0" eaLnBrk="0" fontAlgn="base" hangingPunct="0">
        <a:lnSpc>
          <a:spcPct val="90000"/>
        </a:lnSpc>
        <a:spcBef>
          <a:spcPts val="78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24" indent="-178308" algn="l" rtl="0" eaLnBrk="0" fontAlgn="base" hangingPunct="0">
        <a:lnSpc>
          <a:spcPct val="90000"/>
        </a:lnSpc>
        <a:spcBef>
          <a:spcPts val="39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rtl="0" eaLnBrk="0" fontAlgn="base" hangingPunct="0">
        <a:lnSpc>
          <a:spcPct val="90000"/>
        </a:lnSpc>
        <a:spcBef>
          <a:spcPts val="39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rtl="0" eaLnBrk="0" fontAlgn="base" hangingPunct="0">
        <a:lnSpc>
          <a:spcPct val="90000"/>
        </a:lnSpc>
        <a:spcBef>
          <a:spcPts val="39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rtl="0" eaLnBrk="0" fontAlgn="base" hangingPunct="0">
        <a:lnSpc>
          <a:spcPct val="90000"/>
        </a:lnSpc>
        <a:spcBef>
          <a:spcPts val="39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89624"/>
            </a:gs>
            <a:gs pos="100000">
              <a:srgbClr val="F3732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bject 2"/>
          <p:cNvSpPr>
            <a:spLocks/>
          </p:cNvSpPr>
          <p:nvPr/>
        </p:nvSpPr>
        <p:spPr bwMode="auto">
          <a:xfrm>
            <a:off x="0" y="-3966"/>
            <a:ext cx="9144000" cy="5715001"/>
          </a:xfrm>
          <a:custGeom>
            <a:avLst/>
            <a:gdLst>
              <a:gd name="T0" fmla="*/ 12192000 w 9144000"/>
              <a:gd name="T1" fmla="*/ 0 h 5143500"/>
              <a:gd name="T2" fmla="*/ 0 w 9144000"/>
              <a:gd name="T3" fmla="*/ 0 h 5143500"/>
              <a:gd name="T4" fmla="*/ 0 w 9144000"/>
              <a:gd name="T5" fmla="*/ 6858000 h 5143500"/>
              <a:gd name="T6" fmla="*/ 12192000 w 9144000"/>
              <a:gd name="T7" fmla="*/ 6858000 h 5143500"/>
              <a:gd name="T8" fmla="*/ 12192000 w 9144000"/>
              <a:gd name="T9" fmla="*/ 0 h 5143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B12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713174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2053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11" b="12225"/>
          <a:stretch>
            <a:fillRect/>
          </a:stretch>
        </p:blipFill>
        <p:spPr bwMode="auto">
          <a:xfrm>
            <a:off x="6319840" y="1690691"/>
            <a:ext cx="2824163" cy="402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Box 3"/>
          <p:cNvSpPr txBox="1">
            <a:spLocks noChangeArrowheads="1"/>
          </p:cNvSpPr>
          <p:nvPr/>
        </p:nvSpPr>
        <p:spPr bwMode="auto">
          <a:xfrm>
            <a:off x="102222" y="1993404"/>
            <a:ext cx="6385667" cy="35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14" tIns="35658" rIns="71314" bIns="356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1317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3500" b="1" dirty="0" err="1" smtClean="0">
                <a:solidFill>
                  <a:prstClr val="white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>Добро.Центр</a:t>
            </a:r>
            <a:r>
              <a:rPr lang="ru-RU" altLang="ru-RU" sz="3500" b="1" dirty="0" smtClean="0">
                <a:solidFill>
                  <a:prstClr val="white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> </a:t>
            </a:r>
            <a:r>
              <a:rPr lang="ru-RU" altLang="ru-RU" sz="3500" b="1" dirty="0">
                <a:solidFill>
                  <a:prstClr val="white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/>
            </a:r>
            <a:br>
              <a:rPr lang="ru-RU" altLang="ru-RU" sz="3500" b="1" dirty="0">
                <a:solidFill>
                  <a:prstClr val="white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</a:br>
            <a:r>
              <a:rPr lang="ru-RU" altLang="ru-RU" sz="3500" b="1" dirty="0">
                <a:solidFill>
                  <a:prstClr val="white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>на базе </a:t>
            </a:r>
            <a:br>
              <a:rPr lang="ru-RU" altLang="ru-RU" sz="3500" b="1" dirty="0">
                <a:solidFill>
                  <a:prstClr val="white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</a:br>
            <a:r>
              <a:rPr lang="ru-RU" altLang="ru-RU" sz="3500" b="1" dirty="0">
                <a:solidFill>
                  <a:prstClr val="white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>МБУ «Молодежный центр» </a:t>
            </a:r>
            <a:r>
              <a:rPr lang="ru-RU" altLang="ru-RU" sz="3700" b="1" dirty="0">
                <a:solidFill>
                  <a:prstClr val="white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/>
            </a:r>
            <a:br>
              <a:rPr lang="ru-RU" altLang="ru-RU" sz="3700" b="1" dirty="0">
                <a:solidFill>
                  <a:prstClr val="white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</a:br>
            <a:endParaRPr lang="ru-RU" altLang="ru-RU" sz="2000" b="1" dirty="0">
              <a:solidFill>
                <a:prstClr val="white"/>
              </a:solidFill>
              <a:latin typeface="Euclid Circular B" pitchFamily="34" charset="-52"/>
              <a:ea typeface="Euclid Circular B" pitchFamily="34" charset="-52"/>
              <a:cs typeface="Arial" charset="0"/>
            </a:endParaRPr>
          </a:p>
          <a:p>
            <a:pPr algn="ctr" defTabSz="71317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b="1" dirty="0">
              <a:solidFill>
                <a:prstClr val="white"/>
              </a:solidFill>
              <a:latin typeface="Euclid Circular B" pitchFamily="34" charset="-52"/>
              <a:ea typeface="Euclid Circular B" pitchFamily="34" charset="-52"/>
              <a:cs typeface="Arial" charset="0"/>
            </a:endParaRPr>
          </a:p>
          <a:p>
            <a:pPr algn="ctr" defTabSz="71317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b="1" dirty="0">
              <a:solidFill>
                <a:prstClr val="white"/>
              </a:solidFill>
              <a:latin typeface="Euclid Circular B" pitchFamily="34" charset="-52"/>
              <a:ea typeface="Euclid Circular B" pitchFamily="34" charset="-52"/>
              <a:cs typeface="Arial" charset="0"/>
            </a:endParaRPr>
          </a:p>
          <a:p>
            <a:pPr algn="ctr" defTabSz="71317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3700" b="1" dirty="0">
                <a:solidFill>
                  <a:prstClr val="white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/>
            </a:r>
            <a:br>
              <a:rPr lang="ru-RU" altLang="ru-RU" sz="3700" b="1" dirty="0">
                <a:solidFill>
                  <a:prstClr val="white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</a:br>
            <a:r>
              <a:rPr lang="ru-RU" altLang="ru-RU" sz="2400" b="1" dirty="0">
                <a:solidFill>
                  <a:prstClr val="white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>г. Глазов</a:t>
            </a:r>
          </a:p>
        </p:txBody>
      </p:sp>
      <p:pic>
        <p:nvPicPr>
          <p:cNvPr id="3" name="Picture 3" descr="Z:\ОКВД\ОБЩАЯ ПАПКА\2023 год\ОКВД\БрендБук\логотип мц черный фон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10" y="121197"/>
            <a:ext cx="93091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Z:\ОКВД\ОБЩАЯ ПАПКА\2023 год\ОКВД\БрендБук\лого дц белы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90" y="319664"/>
            <a:ext cx="1344737" cy="61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97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622697" y="269876"/>
            <a:ext cx="5694759" cy="64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0" tIns="35661" rIns="71320" bIns="3566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71323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3700" b="1" dirty="0">
                <a:solidFill>
                  <a:srgbClr val="002060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>Направления работы 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" y="777875"/>
            <a:ext cx="496491" cy="0"/>
          </a:xfrm>
          <a:prstGeom prst="line">
            <a:avLst/>
          </a:prstGeom>
          <a:ln w="76200">
            <a:solidFill>
              <a:srgbClr val="EE9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52850" y="1273324"/>
            <a:ext cx="90762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Осуществление деятельности в рамках социальной франшизы «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Добро.Центр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»: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858" marR="0" lvl="0" indent="-342858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Консультирование и регистрация на площадке «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Добро.РФ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»;</a:t>
            </a:r>
          </a:p>
          <a:p>
            <a:pPr marL="342858" marR="0" lvl="0" indent="-342858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Информирование граждан и организаторов о развитии добровольчества, благотворительности и гражданских инициатив (Школа волонтеров); </a:t>
            </a:r>
          </a:p>
          <a:p>
            <a:pPr marL="342858" marR="0" lvl="0" indent="-342858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Набор волонтерских корпусов на республиканские и городские мероприятия;</a:t>
            </a:r>
          </a:p>
          <a:p>
            <a:pPr marL="342858" marR="0" lvl="0" indent="-342858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Проведение семинара для добровольческих организаций и их руководителей;</a:t>
            </a:r>
          </a:p>
          <a:p>
            <a:pPr marL="342858" marR="0" lvl="0" indent="-342858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Участие специалистов в мероприятиях всероссийского, республиканского и городского уровней.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2" name="Picture 2" descr="Z:\ОКВД\ОБЩАЯ ПАПКА\2023 год\ОКВД\БрендБук\Логотип доброцентра Глазо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729708"/>
            <a:ext cx="1365226" cy="67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56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622697" y="269876"/>
            <a:ext cx="8125767" cy="84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0" tIns="35661" rIns="71320" bIns="3566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71323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500" b="1" dirty="0">
                <a:solidFill>
                  <a:srgbClr val="002060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>Консультирование и регистрация на площадке «</a:t>
            </a:r>
            <a:r>
              <a:rPr lang="ru-RU" altLang="ru-RU" sz="2500" b="1" dirty="0" err="1">
                <a:solidFill>
                  <a:srgbClr val="002060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>Добро.РФ</a:t>
            </a:r>
            <a:r>
              <a:rPr lang="ru-RU" altLang="ru-RU" sz="2500" b="1" dirty="0">
                <a:solidFill>
                  <a:srgbClr val="002060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>» 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" y="777875"/>
            <a:ext cx="496491" cy="0"/>
          </a:xfrm>
          <a:prstGeom prst="line">
            <a:avLst/>
          </a:prstGeom>
          <a:ln w="76200">
            <a:solidFill>
              <a:srgbClr val="EE9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3"/>
          <a:stretch/>
        </p:blipFill>
        <p:spPr bwMode="auto">
          <a:xfrm>
            <a:off x="1403648" y="1488956"/>
            <a:ext cx="629169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21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622697" y="269876"/>
            <a:ext cx="8125767" cy="122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0" tIns="35661" rIns="71320" bIns="3566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71323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500" b="1" dirty="0">
                <a:solidFill>
                  <a:srgbClr val="002060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>Информирование граждан и организаторов о развитии добровольчества, благотворительности и гражданских инициатив (Школа волонтеров</a:t>
            </a:r>
            <a:r>
              <a:rPr lang="ru-RU" altLang="ru-RU" sz="2500" b="1" dirty="0" smtClean="0">
                <a:solidFill>
                  <a:srgbClr val="002060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>)</a:t>
            </a:r>
            <a:endParaRPr lang="ru-RU" altLang="ru-RU" sz="2500" b="1" dirty="0">
              <a:solidFill>
                <a:srgbClr val="002060"/>
              </a:solidFill>
              <a:latin typeface="Euclid Circular B" pitchFamily="34" charset="-52"/>
              <a:ea typeface="Euclid Circular B" pitchFamily="34" charset="-52"/>
              <a:cs typeface="Arial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" y="777875"/>
            <a:ext cx="496491" cy="0"/>
          </a:xfrm>
          <a:prstGeom prst="line">
            <a:avLst/>
          </a:prstGeom>
          <a:ln w="76200">
            <a:solidFill>
              <a:srgbClr val="EE9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4"/>
          <a:stretch/>
        </p:blipFill>
        <p:spPr bwMode="auto">
          <a:xfrm>
            <a:off x="4788024" y="2425452"/>
            <a:ext cx="3960440" cy="282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92" y="1633364"/>
            <a:ext cx="3782040" cy="283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55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622697" y="269876"/>
            <a:ext cx="8125767" cy="84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0" tIns="35661" rIns="71320" bIns="3566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71323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500" b="1" dirty="0">
                <a:solidFill>
                  <a:srgbClr val="002060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>Набор волонтерских корпусов на республиканские и городские мероприятия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" y="777875"/>
            <a:ext cx="496491" cy="0"/>
          </a:xfrm>
          <a:prstGeom prst="line">
            <a:avLst/>
          </a:prstGeom>
          <a:ln w="76200">
            <a:solidFill>
              <a:srgbClr val="EE9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5372"/>
            <a:ext cx="412845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76" y="1227955"/>
            <a:ext cx="3175697" cy="423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32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622697" y="269876"/>
            <a:ext cx="8125767" cy="84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0" tIns="35661" rIns="71320" bIns="3566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71323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500" b="1" dirty="0">
                <a:solidFill>
                  <a:srgbClr val="002060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>Проведение </a:t>
            </a:r>
            <a:r>
              <a:rPr lang="ru-RU" altLang="ru-RU" sz="2500" b="1" dirty="0" smtClean="0">
                <a:solidFill>
                  <a:srgbClr val="002060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>семинаров </a:t>
            </a:r>
            <a:r>
              <a:rPr lang="ru-RU" altLang="ru-RU" sz="2500" b="1" dirty="0">
                <a:solidFill>
                  <a:srgbClr val="002060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>для </a:t>
            </a:r>
            <a:r>
              <a:rPr lang="ru-RU" altLang="ru-RU" sz="2500" b="1" dirty="0" smtClean="0">
                <a:solidFill>
                  <a:srgbClr val="002060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>участников добровольческих организаций</a:t>
            </a:r>
            <a:endParaRPr lang="ru-RU" altLang="ru-RU" sz="2500" b="1" dirty="0">
              <a:solidFill>
                <a:srgbClr val="002060"/>
              </a:solidFill>
              <a:latin typeface="Euclid Circular B" pitchFamily="34" charset="-52"/>
              <a:ea typeface="Euclid Circular B" pitchFamily="34" charset="-52"/>
              <a:cs typeface="Arial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" y="777875"/>
            <a:ext cx="496491" cy="0"/>
          </a:xfrm>
          <a:prstGeom prst="line">
            <a:avLst/>
          </a:prstGeom>
          <a:ln w="76200">
            <a:solidFill>
              <a:srgbClr val="EE9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9348"/>
            <a:ext cx="3708042" cy="370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sun9-48.userapi.com/impg/viJJlaX4YUTiMuXhDCWUSNfy5EmFd_ViYT1wBQ/S8cgs6kPWPs.jpg?size=1620x2160&amp;quality=95&amp;sign=141b0cac197a2b58dda886dac760f078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8"/>
          <a:stretch/>
        </p:blipFill>
        <p:spPr bwMode="auto">
          <a:xfrm>
            <a:off x="755576" y="1477926"/>
            <a:ext cx="3299665" cy="37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36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622697" y="269876"/>
            <a:ext cx="8125767" cy="122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0" tIns="35661" rIns="71320" bIns="3566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71323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500" b="1" dirty="0">
                <a:solidFill>
                  <a:srgbClr val="002060"/>
                </a:solidFill>
                <a:latin typeface="Euclid Circular B" pitchFamily="34" charset="-52"/>
                <a:ea typeface="Euclid Circular B" pitchFamily="34" charset="-52"/>
                <a:cs typeface="Arial" charset="0"/>
              </a:rPr>
              <a:t>Участие специалистов в мероприятиях всероссийского, республиканского и городского уровней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" y="777875"/>
            <a:ext cx="496491" cy="0"/>
          </a:xfrm>
          <a:prstGeom prst="line">
            <a:avLst/>
          </a:prstGeom>
          <a:ln w="76200">
            <a:solidFill>
              <a:srgbClr val="EE9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201316"/>
            <a:ext cx="302433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92" y="1633364"/>
            <a:ext cx="480053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31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113</Words>
  <Application>Microsoft Office PowerPoint</Application>
  <PresentationFormat>Экран (16:10)</PresentationFormat>
  <Paragraphs>17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Добро.Центра  на базе  МБУ «Молодежный центр»    г. Глазов</dc:title>
  <dc:creator>Пользователь</dc:creator>
  <cp:lastModifiedBy>Пользователь</cp:lastModifiedBy>
  <cp:revision>9</cp:revision>
  <dcterms:created xsi:type="dcterms:W3CDTF">2024-01-24T10:45:20Z</dcterms:created>
  <dcterms:modified xsi:type="dcterms:W3CDTF">2024-01-25T13:48:21Z</dcterms:modified>
</cp:coreProperties>
</file>