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1"/>
  </p:notesMasterIdLst>
  <p:sldIdLst>
    <p:sldId id="288" r:id="rId3"/>
    <p:sldId id="307" r:id="rId4"/>
    <p:sldId id="309" r:id="rId5"/>
    <p:sldId id="308" r:id="rId6"/>
    <p:sldId id="310" r:id="rId7"/>
    <p:sldId id="311" r:id="rId8"/>
    <p:sldId id="312" r:id="rId9"/>
    <p:sldId id="313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4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B80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B9A8E-F549-4FC6-9472-DE79243FFD2A}" type="datetimeFigureOut">
              <a:rPr lang="ru-RU" smtClean="0"/>
              <a:t>09.07.2020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E3015-ABE3-42A5-86FF-F85617831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915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eartMa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2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2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5113" y="333375"/>
            <a:ext cx="2071687" cy="61198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5288" y="333375"/>
            <a:ext cx="6067425" cy="61198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 advTm="6042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 advTm="6042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 advTm="6042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Tm="6042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 advTm="6042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http://freeppt.ru</a:t>
            </a:r>
            <a:endParaRPr lang="ru-RU"/>
          </a:p>
        </p:txBody>
      </p:sp>
    </p:spTree>
  </p:cSld>
  <p:clrMapOvr>
    <a:masterClrMapping/>
  </p:clrMapOvr>
  <p:transition spd="slow" advTm="6042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 advTm="6042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7/9/2020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 advTm="6042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eartSlaid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333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24625"/>
            <a:ext cx="1692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en-US"/>
              <a:t>http://freeppt.ru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6042">
    <p:pull/>
  </p:transition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7/9/2020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http://freeppt.ru</a:t>
            </a: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6042">
    <p:pull/>
  </p:transition>
  <p:hf sldNum="0"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пк\Pictures\Шаблоны для презентаций\macOS%20-%20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C:\Users\пк\Pictures\Серебряные волонтёры\Форум 2015\PC050149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836" b="97201" l="0" r="99371">
                        <a14:foregroundMark x1="32238" y1="40578" x2="32238" y2="40578"/>
                        <a14:foregroundMark x1="30629" y1="42071" x2="30629" y2="42071"/>
                        <a14:foregroundMark x1="30140" y1="42537" x2="30140" y2="42537"/>
                        <a14:foregroundMark x1="6434" y1="55317" x2="6434" y2="55317"/>
                        <a14:foregroundMark x1="30769" y1="82649" x2="30769" y2="82649"/>
                        <a14:foregroundMark x1="59930" y1="55970" x2="59930" y2="55970"/>
                        <a14:foregroundMark x1="92797" y1="80784" x2="92797" y2="80784"/>
                        <a14:foregroundMark x1="89091" y1="81810" x2="89091" y2="81810"/>
                        <a14:foregroundMark x1="65035" y1="42351" x2="65035" y2="42351"/>
                        <a14:foregroundMark x1="22308" y1="90578" x2="22308" y2="90578"/>
                        <a14:foregroundMark x1="61888" y1="38060" x2="61888" y2="38060"/>
                        <a14:foregroundMark x1="79510" y1="47668" x2="79510" y2="47668"/>
                        <a14:foregroundMark x1="76783" y1="47481" x2="76783" y2="47481"/>
                        <a14:foregroundMark x1="82028" y1="50466" x2="82028" y2="50466"/>
                        <a14:foregroundMark x1="83007" y1="50653" x2="83007" y2="50653"/>
                        <a14:foregroundMark x1="69371" y1="68190" x2="69371" y2="68190"/>
                        <a14:backgroundMark x1="95664" y1="84422" x2="95664" y2="84422"/>
                        <a14:backgroundMark x1="98741" y1="88060" x2="98741" y2="88060"/>
                        <a14:backgroundMark x1="49860" y1="91045" x2="49860" y2="91045"/>
                        <a14:backgroundMark x1="20350" y1="93190" x2="20350" y2="93190"/>
                        <a14:backgroundMark x1="27413" y1="82463" x2="27413" y2="82463"/>
                        <a14:backgroundMark x1="30420" y1="39925" x2="30420" y2="39925"/>
                        <a14:backgroundMark x1="58182" y1="36101" x2="58182" y2="36101"/>
                        <a14:backgroundMark x1="56434" y1="70056" x2="56434" y2="70056"/>
                        <a14:backgroundMark x1="4476" y1="61940" x2="4476" y2="61940"/>
                        <a14:backgroundMark x1="17622" y1="52799" x2="17622" y2="52799"/>
                        <a14:backgroundMark x1="28531" y1="47481" x2="28531" y2="47481"/>
                        <a14:backgroundMark x1="34615" y1="61754" x2="34615" y2="61754"/>
                        <a14:backgroundMark x1="36224" y1="63246" x2="36224" y2="63246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906"/>
          <a:stretch/>
        </p:blipFill>
        <p:spPr bwMode="auto">
          <a:xfrm>
            <a:off x="1073715" y="1297542"/>
            <a:ext cx="7776864" cy="460851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оле 1"/>
          <p:cNvSpPr txBox="1"/>
          <p:nvPr/>
        </p:nvSpPr>
        <p:spPr>
          <a:xfrm>
            <a:off x="755577" y="195111"/>
            <a:ext cx="7751166" cy="1577705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/>
            <a:lightRig rig="threePt" dir="t"/>
          </a:scene3d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Chevron">
              <a:avLst>
                <a:gd name="adj" fmla="val 35978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spc="50" dirty="0" smtClean="0">
                <a:solidFill>
                  <a:srgbClr val="C0000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«Серебряные волонтёры Приволжья</a:t>
            </a:r>
            <a:r>
              <a:rPr lang="ru-RU" sz="2800" b="1" spc="50" dirty="0" smtClean="0">
                <a:ln>
                  <a:noFill/>
                </a:ln>
                <a:solidFill>
                  <a:srgbClr val="C0000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» </a:t>
            </a:r>
            <a:endParaRPr lang="ru-RU" sz="1100" dirty="0">
              <a:solidFill>
                <a:srgbClr val="C0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4291" y="4946963"/>
            <a:ext cx="7552452" cy="1569660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ВОЛОНТЁРАМИ  НЕ  РОЖДАЮТСЯ -</a:t>
            </a:r>
          </a:p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ИМИ  СТАНОВЯТСЯ</a:t>
            </a:r>
            <a:r>
              <a:rPr lang="ru-RU" sz="32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ДАЖЕ В СЕРЕБРЯНОМ  ВОЗРАСТЕ!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47353079"/>
      </p:ext>
    </p:extLst>
  </p:cSld>
  <p:clrMapOvr>
    <a:masterClrMapping/>
  </p:clrMapOvr>
  <p:transition spd="slow" advTm="60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пк\Pictures\Шаблоны для презентаций\macOS%20-%20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88640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 сбора и бесплатной выдачи вещей «Б/у-лавка»</a:t>
            </a:r>
            <a:endParaRPr lang="en-US" sz="4000" b="1" dirty="0" smtClean="0">
              <a:solidFill>
                <a:srgbClr val="FF000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506"/>
            <a:ext cx="7272808" cy="496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18770"/>
      </p:ext>
    </p:extLst>
  </p:cSld>
  <p:clrMapOvr>
    <a:masterClrMapping/>
  </p:clrMapOvr>
  <p:transition spd="slow" advTm="6042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проекта: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19256" cy="534920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сбора и бесплатной выдачи вещей бывших в употреблении. Вещи выдаются бесплатно малоимущим, многодетным семьям, гражданам оказавшимся в трудной жизненной ситуации. В пункте принимаются вещи надлежащего санитарно-гигиенического состояния, пригодные для дальнейшего использования.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768" y="3525008"/>
            <a:ext cx="4176464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70955"/>
      </p:ext>
    </p:extLst>
  </p:cSld>
  <p:clrMapOvr>
    <a:masterClrMapping/>
  </p:clrMapOvr>
  <p:transition spd="slow" advTm="6042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" y="0"/>
            <a:ext cx="9138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82350"/>
      </p:ext>
    </p:extLst>
  </p:cSld>
  <p:clrMapOvr>
    <a:masterClrMapping/>
  </p:clrMapOvr>
  <p:transition spd="slow" advTm="6042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78964"/>
      </p:ext>
    </p:extLst>
  </p:cSld>
  <p:clrMapOvr>
    <a:masterClrMapping/>
  </p:clrMapOvr>
  <p:transition spd="slow" advTm="6042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4"/>
            <a:ext cx="9144000" cy="685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18744"/>
      </p:ext>
    </p:extLst>
  </p:cSld>
  <p:clrMapOvr>
    <a:masterClrMapping/>
  </p:clrMapOvr>
  <p:transition spd="slow" advTm="6042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Мультипликативность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593754" cy="54006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 </a:t>
            </a:r>
            <a:r>
              <a:rPr lang="ru-RU" dirty="0"/>
              <a:t>образу и подобию Центра «Б/у-лавка», созданного в села Приволжье, открылись подобные Центры в других сельских поселениях Приволжского района, а именно: в </a:t>
            </a:r>
            <a:r>
              <a:rPr lang="ru-RU" dirty="0" err="1"/>
              <a:t>с.п</a:t>
            </a:r>
            <a:r>
              <a:rPr lang="ru-RU" dirty="0"/>
              <a:t>. Ильмень – Центр «Б/у-тик», </a:t>
            </a:r>
            <a:r>
              <a:rPr lang="ru-RU" dirty="0" err="1"/>
              <a:t>с.п</a:t>
            </a:r>
            <a:r>
              <a:rPr lang="ru-RU" dirty="0"/>
              <a:t>. Обшаровка – Центр «Люб/ушка».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 smtClean="0"/>
              <a:t>http://freeppt.ru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84" y="3280205"/>
            <a:ext cx="3909392" cy="3459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80205"/>
            <a:ext cx="391323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40308"/>
      </p:ext>
    </p:extLst>
  </p:cSld>
  <p:clrMapOvr>
    <a:masterClrMapping/>
  </p:clrMapOvr>
  <p:transition spd="slow" advTm="6042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проекта: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год работы Центра в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г.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нач. 2020 года оказана помощь более 300 гражданам.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году планируется обеспечить более 500 нуждающихся граждан бесплатной одеждой и обувью надлежащего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качества.</a:t>
            </a:r>
          </a:p>
          <a:p>
            <a:pPr marL="0" indent="0" algn="just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http://freeppt.ru</a:t>
            </a: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137" y="3562810"/>
            <a:ext cx="507172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93363"/>
      </p:ext>
    </p:extLst>
  </p:cSld>
  <p:clrMapOvr>
    <a:masterClrMapping/>
  </p:clrMapOvr>
  <p:transition spd="slow" advTm="6042">
    <p:pull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Heart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7183</TotalTime>
  <Words>170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Century Schoolbook</vt:lpstr>
      <vt:lpstr>Times New Roman</vt:lpstr>
      <vt:lpstr>Wingdings</vt:lpstr>
      <vt:lpstr>Wingdings 2</vt:lpstr>
      <vt:lpstr>Heart</vt:lpstr>
      <vt:lpstr>Эркер</vt:lpstr>
      <vt:lpstr>Презентация PowerPoint</vt:lpstr>
      <vt:lpstr>Презентация PowerPoint</vt:lpstr>
      <vt:lpstr>Описание проекта:</vt:lpstr>
      <vt:lpstr>Презентация PowerPoint</vt:lpstr>
      <vt:lpstr>Презентация PowerPoint</vt:lpstr>
      <vt:lpstr>Презентация PowerPoint</vt:lpstr>
      <vt:lpstr>Мультипликативность:</vt:lpstr>
      <vt:lpstr>Результаты проекта: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DOBRO.RU</dc:title>
  <dc:creator>Home</dc:creator>
  <cp:lastModifiedBy>Жилкина</cp:lastModifiedBy>
  <cp:revision>389</cp:revision>
  <dcterms:created xsi:type="dcterms:W3CDTF">2013-03-14T17:44:11Z</dcterms:created>
  <dcterms:modified xsi:type="dcterms:W3CDTF">2020-07-09T07:12:06Z</dcterms:modified>
</cp:coreProperties>
</file>