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90"/>
  </p:normalViewPr>
  <p:slideViewPr>
    <p:cSldViewPr snapToGrid="0">
      <p:cViewPr varScale="1">
        <p:scale>
          <a:sx n="108" d="100"/>
          <a:sy n="108" d="100"/>
        </p:scale>
        <p:origin x="736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288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0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96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6905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9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21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276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630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57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33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30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1537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3341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988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2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43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7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143A5-08BB-6444-8B0A-8368226A3037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9FED8-6640-8D46-9740-55205458EA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735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dobro.ru/event/1053186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4E2DB-E418-16C9-4305-DF099EAF3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Публичный 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787457-E0C1-B339-0024-5BDB628962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2023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3BB7AE-93CF-A1CE-297A-A834C6F25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96" y="-293859"/>
            <a:ext cx="5241389" cy="26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53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4E2DB-E418-16C9-4305-DF099EAF38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787457-E0C1-B339-0024-5BDB628962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/>
              <a:t>2023 год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3BB7AE-93CF-A1CE-297A-A834C6F25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96" y="-293859"/>
            <a:ext cx="5241389" cy="269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62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74C32-6452-1819-2F38-3F1D70B0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Основная информация об АНО «Лаборатория успеха»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47103-2F12-AA45-AAE8-0FE341197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255" y="2336872"/>
            <a:ext cx="6685807" cy="4372685"/>
          </a:xfrm>
        </p:spPr>
        <p:txBody>
          <a:bodyPr>
            <a:normAutofit fontScale="70000" lnSpcReduction="20000"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АНО «Лаборатория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упеха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»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представляет собой прогрессивную организацию, которая стремится помочь людям разобраться и успешно ориентироваться в информационном поле. Мы верим, что информационная грамотность играет важную роль в улучшении жизни и создании новых возможностей для каждого человека.</a:t>
            </a: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Мы постоянно ищем новые пути решения поставленных задач и стараемся найти инновационные подходы к информационной грамотности. Каждый проект, с которым мы работаем, рассматривается как уникальный и требует индивидуального подхода. Мы стремимся помочь людям развить навыки критического мышления, анализа информации и эффективного использования ресурсов, чтобы они могли преодолеть сложные задачи и принимать информированные решения.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Гордимся нашей работой и стремимся помочь каждому человеку на пути к информационной грамотности. Мы верим, что развитие этих навыков имеет огромное значение для достижения успеха и личного развития. Позвольте нам помочь вам обрести новые возможности и стать осведомленным и уверенным потребителем информации.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3533C-A9DE-AECC-E35A-1367383C3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71" y="-150120"/>
            <a:ext cx="1560038" cy="8012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3AD195-D84A-A9B1-FFAB-14315133D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808" y="2336872"/>
            <a:ext cx="5506192" cy="37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0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74C32-6452-1819-2F38-3F1D70B0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Важные цифры года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47103-2F12-AA45-AAE8-0FE341197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283" y="2336872"/>
            <a:ext cx="3740727" cy="4372685"/>
          </a:xfrm>
        </p:spPr>
        <p:txBody>
          <a:bodyPr>
            <a:norm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Количество проведенных мероприятий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Количество участников</a:t>
            </a: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latin typeface="-apple-system"/>
            </a:endParaRP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Заключено соглашений о работе</a:t>
            </a:r>
          </a:p>
          <a:p>
            <a:endParaRPr lang="ru-RU" dirty="0">
              <a:solidFill>
                <a:srgbClr val="000000"/>
              </a:solidFill>
              <a:latin typeface="-apple-system"/>
            </a:endParaRP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Привлечено волонтеров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3533C-A9DE-AECC-E35A-1367383C3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71" y="-150120"/>
            <a:ext cx="1560038" cy="8012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DF63D98-FB97-8744-A841-B320E1703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586" y="2336872"/>
            <a:ext cx="6685808" cy="42554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2CDC64-2342-1FE0-E561-5FAF338BB91B}"/>
              </a:ext>
            </a:extLst>
          </p:cNvPr>
          <p:cNvSpPr txBox="1"/>
          <p:nvPr/>
        </p:nvSpPr>
        <p:spPr>
          <a:xfrm>
            <a:off x="283606" y="2297924"/>
            <a:ext cx="1235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/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6B9BF2-4A0E-BFA3-4485-7BA98B27E7A5}"/>
              </a:ext>
            </a:extLst>
          </p:cNvPr>
          <p:cNvSpPr txBox="1"/>
          <p:nvPr/>
        </p:nvSpPr>
        <p:spPr>
          <a:xfrm>
            <a:off x="137434" y="3414156"/>
            <a:ext cx="1235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/>
              <a:t>237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F5123B-667A-5E9B-3B54-C0C0DE37D0BA}"/>
              </a:ext>
            </a:extLst>
          </p:cNvPr>
          <p:cNvSpPr txBox="1"/>
          <p:nvPr/>
        </p:nvSpPr>
        <p:spPr>
          <a:xfrm>
            <a:off x="458478" y="4375573"/>
            <a:ext cx="1235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A3F2B9-D2DA-A0AA-A483-7C01AA564B2A}"/>
              </a:ext>
            </a:extLst>
          </p:cNvPr>
          <p:cNvSpPr txBox="1"/>
          <p:nvPr/>
        </p:nvSpPr>
        <p:spPr>
          <a:xfrm>
            <a:off x="458478" y="5466718"/>
            <a:ext cx="12350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6221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74C32-6452-1819-2F38-3F1D70B0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Команда работы проектов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3533C-A9DE-AECC-E35A-1367383C3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71" y="-150120"/>
            <a:ext cx="1560038" cy="8012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17E2AC0-4C86-0C8C-A44B-FD8E230F0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71" y="2223864"/>
            <a:ext cx="1733798" cy="17953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2145396-1DB6-2008-29F9-F8E7CCD57C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728" y="2257804"/>
            <a:ext cx="1678544" cy="179532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8E41930-AFCE-09FC-E717-9B3D5BA02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7283" y="2223864"/>
            <a:ext cx="1733798" cy="17921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B11C03F-1848-BC5A-F244-1121071F7DBD}"/>
              </a:ext>
            </a:extLst>
          </p:cNvPr>
          <p:cNvSpPr txBox="1"/>
          <p:nvPr/>
        </p:nvSpPr>
        <p:spPr>
          <a:xfrm>
            <a:off x="137146" y="4132613"/>
            <a:ext cx="39533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Директор АНО Лаборатория успеха</a:t>
            </a:r>
          </a:p>
          <a:p>
            <a:r>
              <a:rPr lang="ru-RU" dirty="0"/>
              <a:t>Руководитель </a:t>
            </a:r>
            <a:r>
              <a:rPr lang="ru-RU" dirty="0" err="1"/>
              <a:t>медиапродвижения</a:t>
            </a:r>
            <a:endParaRPr lang="ru-RU" dirty="0"/>
          </a:p>
          <a:p>
            <a:r>
              <a:rPr lang="ru-RU" dirty="0"/>
              <a:t>Александра Важенина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30BF39-BB71-EBEF-5B29-A2FBF97E99B7}"/>
              </a:ext>
            </a:extLst>
          </p:cNvPr>
          <p:cNvSpPr txBox="1"/>
          <p:nvPr/>
        </p:nvSpPr>
        <p:spPr>
          <a:xfrm>
            <a:off x="5099052" y="4132613"/>
            <a:ext cx="2416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Дизайнер</a:t>
            </a:r>
          </a:p>
          <a:p>
            <a:r>
              <a:rPr lang="ru-RU" dirty="0"/>
              <a:t>Анастасия Польшина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0411AC-BE11-040F-76A7-10F9ED8E47AB}"/>
              </a:ext>
            </a:extLst>
          </p:cNvPr>
          <p:cNvSpPr txBox="1"/>
          <p:nvPr/>
        </p:nvSpPr>
        <p:spPr>
          <a:xfrm>
            <a:off x="9265312" y="4132613"/>
            <a:ext cx="235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Контент- менеджер</a:t>
            </a:r>
          </a:p>
          <a:p>
            <a:r>
              <a:rPr lang="ru-RU" dirty="0"/>
              <a:t>Маргарита Голикова</a:t>
            </a:r>
          </a:p>
        </p:txBody>
      </p:sp>
    </p:spTree>
    <p:extLst>
      <p:ext uri="{BB962C8B-B14F-4D97-AF65-F5344CB8AC3E}">
        <p14:creationId xmlns:p14="http://schemas.microsoft.com/office/powerpoint/2010/main" val="15456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74C32-6452-1819-2F38-3F1D70B0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Партнеры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3533C-A9DE-AECC-E35A-1367383C3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71" y="-150120"/>
            <a:ext cx="1560038" cy="801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9FBF0F-9E34-4178-8A3E-71DF659ED10F}"/>
              </a:ext>
            </a:extLst>
          </p:cNvPr>
          <p:cNvSpPr txBox="1"/>
          <p:nvPr/>
        </p:nvSpPr>
        <p:spPr>
          <a:xfrm>
            <a:off x="680321" y="2113807"/>
            <a:ext cx="10089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этом годы мы подписали соглашения о сотрудничестве и взаимопомощи с организациями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A3098D-CAD4-E3C7-F348-1ADFF3A1A2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71" y="2838657"/>
            <a:ext cx="3007328" cy="170959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08E72C-5BD8-4178-DAD0-967D052B2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319" y="2619592"/>
            <a:ext cx="2076934" cy="207693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DCA9C22-42A6-BA57-9A9B-D5AE81E2D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2067" y="2619592"/>
            <a:ext cx="4596162" cy="208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53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74C32-6452-1819-2F38-3F1D70B0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Мероприятия  совместно </a:t>
            </a:r>
            <a:br>
              <a:rPr lang="ru-RU" dirty="0"/>
            </a:br>
            <a:r>
              <a:rPr lang="ru-RU" dirty="0"/>
              <a:t>с Фондом «Мой бизнес»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47103-2F12-AA45-AAE8-0FE341197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7" y="2336872"/>
            <a:ext cx="4738254" cy="4372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ТРЕНИНГИ: </a:t>
            </a:r>
          </a:p>
          <a:p>
            <a:r>
              <a:rPr lang="ru-RU" b="0" i="0" dirty="0">
                <a:solidFill>
                  <a:srgbClr val="2C2A29"/>
                </a:solidFill>
                <a:effectLst/>
                <a:latin typeface="Jost"/>
              </a:rPr>
              <a:t>Полезные связи. От нетворкинга до коллаборации</a:t>
            </a:r>
          </a:p>
          <a:p>
            <a:endParaRPr lang="ru-RU" b="0" i="0" dirty="0">
              <a:solidFill>
                <a:srgbClr val="2C2A29"/>
              </a:solidFill>
              <a:effectLst/>
              <a:latin typeface="Jost"/>
            </a:endParaRPr>
          </a:p>
          <a:p>
            <a:r>
              <a:rPr lang="ru-RU" b="0" i="0" dirty="0">
                <a:solidFill>
                  <a:srgbClr val="2C2A29"/>
                </a:solidFill>
                <a:effectLst/>
                <a:latin typeface="Jost"/>
              </a:rPr>
              <a:t>Личный бренд. С чего начинается строительство образа лидера?</a:t>
            </a:r>
          </a:p>
          <a:p>
            <a:endParaRPr lang="ru-RU" b="0" i="0" dirty="0">
              <a:solidFill>
                <a:srgbClr val="2C2A29"/>
              </a:solidFill>
              <a:effectLst/>
              <a:latin typeface="Jost"/>
            </a:endParaRP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system-ui"/>
              </a:rPr>
              <a:t>Работа в социальных сетях</a:t>
            </a:r>
            <a:endParaRPr lang="ru-RU" b="0" i="0" dirty="0">
              <a:solidFill>
                <a:srgbClr val="2C2A29"/>
              </a:solidFill>
              <a:effectLst/>
              <a:latin typeface="Jost"/>
            </a:endParaRPr>
          </a:p>
          <a:p>
            <a:endParaRPr lang="ru-RU" b="0" i="0" dirty="0">
              <a:solidFill>
                <a:srgbClr val="2C2A29"/>
              </a:solidFill>
              <a:effectLst/>
              <a:latin typeface="Jost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3533C-A9DE-AECC-E35A-1367383C3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71" y="-150120"/>
            <a:ext cx="1560038" cy="8012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194B10-BCE7-001B-90AD-F9BECB2C4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2011" y="2004786"/>
            <a:ext cx="3099459" cy="232459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AC2E36C-7528-E09D-D0AD-D18BF02C3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950" y="2238015"/>
            <a:ext cx="3877293" cy="290797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1571572-1708-4667-7492-9A3F47D46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8520" y="4500001"/>
            <a:ext cx="3282950" cy="208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7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74C32-6452-1819-2F38-3F1D70B0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Мероприятие  совместно </a:t>
            </a:r>
            <a:br>
              <a:rPr lang="ru-RU" dirty="0"/>
            </a:br>
            <a:r>
              <a:rPr lang="ru-RU" dirty="0"/>
              <a:t>с Торгово-промышленной палатой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47103-2F12-AA45-AAE8-0FE341197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7" y="2336872"/>
            <a:ext cx="4738254" cy="4372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ТРЕНИНГ: </a:t>
            </a:r>
          </a:p>
          <a:p>
            <a:r>
              <a:rPr lang="ru-RU" b="0" i="0" dirty="0" err="1">
                <a:solidFill>
                  <a:srgbClr val="000000"/>
                </a:solidFill>
                <a:effectLst/>
                <a:latin typeface="system-ui"/>
              </a:rPr>
              <a:t>Медиасопровождение</a:t>
            </a:r>
            <a:r>
              <a:rPr lang="ru-RU" b="0" i="0" dirty="0">
                <a:solidFill>
                  <a:srgbClr val="000000"/>
                </a:solidFill>
                <a:effectLst/>
                <a:latin typeface="system-ui"/>
              </a:rPr>
              <a:t> программ и проектов</a:t>
            </a:r>
            <a:endParaRPr lang="ru-RU" b="0" i="0" dirty="0">
              <a:solidFill>
                <a:srgbClr val="2C2A29"/>
              </a:solidFill>
              <a:effectLst/>
              <a:latin typeface="Jost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3533C-A9DE-AECC-E35A-1367383C3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71" y="-150120"/>
            <a:ext cx="1560038" cy="8012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26643B-3F70-AA2A-9B73-24DBC6541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109" y="2153034"/>
            <a:ext cx="3416134" cy="45548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6D31730-F609-A667-D8B4-BFB3966451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604" y="3611102"/>
            <a:ext cx="6278813" cy="28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59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74C32-6452-1819-2F38-3F1D70B0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Мероприятие  совместно </a:t>
            </a:r>
            <a:br>
              <a:rPr lang="ru-RU" dirty="0"/>
            </a:br>
            <a:r>
              <a:rPr lang="ru-RU" dirty="0"/>
              <a:t>с Европейской Юридической Службой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47103-2F12-AA45-AAE8-0FE341197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7" y="2336872"/>
            <a:ext cx="4738254" cy="4372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ТРЕНИНГ: </a:t>
            </a:r>
          </a:p>
          <a:p>
            <a:r>
              <a:rPr lang="ru-RU" b="0" i="0" dirty="0">
                <a:solidFill>
                  <a:srgbClr val="2C2A29"/>
                </a:solidFill>
                <a:effectLst/>
                <a:latin typeface="Jost"/>
              </a:rPr>
              <a:t>Личный бренд. С чего начинается строительство образа лидера?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3533C-A9DE-AECC-E35A-1367383C3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71" y="-150120"/>
            <a:ext cx="1560038" cy="8012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7A0BD0-C0E8-3638-A034-074DA0A85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082" y="2170215"/>
            <a:ext cx="3460173" cy="46135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A18B66-E9D9-9507-E367-5B2111E3C5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040" y="2151076"/>
            <a:ext cx="3418860" cy="45584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181DC0-4CD4-69B3-EEA6-F160085B33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18" y="4044121"/>
            <a:ext cx="3606140" cy="270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1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B74C32-6452-1819-2F38-3F1D70B0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на платформе </a:t>
            </a:r>
            <a:r>
              <a:rPr lang="ru-RU" dirty="0" err="1"/>
              <a:t>Добро.ру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F47103-2F12-AA45-AAE8-0FE341197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7" y="2336872"/>
            <a:ext cx="8182098" cy="4372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 этом году у нас появился кабинет на платформе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Добро.ру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и сформировано годовое мероприятие с привлечением волонтеров. Вакансии: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-apple-system"/>
              </a:rPr>
              <a:t>Корреспондент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Фотограф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C2A29"/>
                </a:solidFill>
                <a:effectLst/>
                <a:latin typeface="Jost"/>
                <a:hlinkClick r:id="rId2"/>
              </a:rPr>
              <a:t>https://dobro.ru/event/10531867</a:t>
            </a:r>
            <a:endParaRPr lang="ru-RU" dirty="0">
              <a:solidFill>
                <a:srgbClr val="000000"/>
              </a:solidFill>
              <a:latin typeface="-apple-system"/>
            </a:endParaRPr>
          </a:p>
          <a:p>
            <a:pPr marL="0" indent="0">
              <a:buNone/>
            </a:pP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ru-RU" b="0" i="0" dirty="0">
              <a:solidFill>
                <a:srgbClr val="2C2A29"/>
              </a:solidFill>
              <a:effectLst/>
              <a:latin typeface="Jost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43533C-A9DE-AECC-E35A-1367383C3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71" y="-150120"/>
            <a:ext cx="1560038" cy="8012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053EE5-35C5-CA7E-6060-4AD70F526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417" y="3429000"/>
            <a:ext cx="6080826" cy="28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542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{B7679D55-6B10-5941-9CD9-22270C396A64}tf10001057</Template>
  <TotalTime>119</TotalTime>
  <Words>321</Words>
  <Application>Microsoft Macintosh PowerPoint</Application>
  <PresentationFormat>Широкоэкранный</PresentationFormat>
  <Paragraphs>47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-apple-system</vt:lpstr>
      <vt:lpstr>Arial</vt:lpstr>
      <vt:lpstr>Jost</vt:lpstr>
      <vt:lpstr>system-ui</vt:lpstr>
      <vt:lpstr>Trebuchet MS</vt:lpstr>
      <vt:lpstr>Берлин</vt:lpstr>
      <vt:lpstr>Публичный отчет</vt:lpstr>
      <vt:lpstr>Основная информация об АНО «Лаборатория успеха»</vt:lpstr>
      <vt:lpstr>Важные цифры года</vt:lpstr>
      <vt:lpstr>Команда работы проектов</vt:lpstr>
      <vt:lpstr>Партнеры</vt:lpstr>
      <vt:lpstr>Мероприятия  совместно  с Фондом «Мой бизнес»</vt:lpstr>
      <vt:lpstr>Мероприятие  совместно  с Торгово-промышленной палатой</vt:lpstr>
      <vt:lpstr>Мероприятие  совместно  с Европейской Юридической Службой</vt:lpstr>
      <vt:lpstr>Работа на платформе Добро.ру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Публичный отчет</dc:title>
  <dc:creator>Microsoft Office User</dc:creator>
  <cp:lastModifiedBy>Microsoft Office User</cp:lastModifiedBy>
  <cp:revision>1</cp:revision>
  <dcterms:created xsi:type="dcterms:W3CDTF">2023-11-14T19:47:31Z</dcterms:created>
  <dcterms:modified xsi:type="dcterms:W3CDTF">2023-11-14T21:46:45Z</dcterms:modified>
</cp:coreProperties>
</file>