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74" r:id="rId9"/>
    <p:sldId id="277" r:id="rId10"/>
    <p:sldId id="270" r:id="rId11"/>
    <p:sldId id="271" r:id="rId12"/>
    <p:sldId id="278" r:id="rId13"/>
    <p:sldId id="281" r:id="rId14"/>
    <p:sldId id="279" r:id="rId15"/>
    <p:sldId id="28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144E-50F0-48E9-8217-42B49DA00C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C3FF-D6C2-4109-A5EB-2C0EA3122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dirty="0" smtClean="0"/>
              <a:t>		</a:t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брат моей прабабушки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71744"/>
            <a:ext cx="8424936" cy="30670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 Данилович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Номоконов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05835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легендарный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снайпер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Северо-западного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776864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личным оружием была трехлинейная винтовка Мосина без оптического прицела.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Винтовка с оптическим прицелом у снайпера появилась зимой 1942 года и до конца всех боевых действий. Бывало поражал противника с 300, 500 метров, иногда  с километра.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Вообще выходил он на позицию с веревочками, со шнурками,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ротатульками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сколками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зеркал.На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плел из конского волоса хитрую обувку, они помогали ему бесшумно передвигаться по лесу. Никто не мог превзойти его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маскироке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тем более в хитростях при охоте на фашистов.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 раз пытались гитлеровцы ликвидировать «сибирского шамана», но он всегда с честью выходил из смертельных поединков. 														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2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1018456" cy="7200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24428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зарубок на винтовке он ставил количество убитых фашистов   на курительной трубке.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Садился у фронтовой печурки, накалял до бела проволоку и выжигал на трубке свои охотничьи знаки: Точки и крестики.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– это убитый вражеский солдат, крестик – офицер.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E:\Семен Данилович\img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17646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7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Семен Данилович\465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6166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9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Семен Данилович с семь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648" y="1196752"/>
            <a:ext cx="733581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0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старшина 221-й стрелковой дивизии С.Д.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Номоконов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уничтожил 368 гитлеровских солдат офицеров, в том числе одного генерал-майора.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Приказом командующего фронтом Р.Я. Малиновского С.Д.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Номоконов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как таежному охотнику, выделены в подарок именная снайперская винтовка , бинокль и лошадь. Просьба разрешить Герою войны беспрепятственный переезд через границу.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 и вернулся солдат домой – на коне, с именной винтовкой.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жена Марфа Васильевна родила ему шестерых сыновей и двух дочерей.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Уйдя на пенсию, в середине 1960-х годов он переехал в с.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Зугалай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Могойтуйского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Агинского Бурятского автономного округа, где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работал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колхозе им. В. И. Ленина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плотником.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15 июля 1973 года  знаменитого фронтового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снайпера – забайкальца не стало.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ВЕЧНАЯ ПАМЯТЬ И СЛАВА</a:t>
            </a:r>
          </a:p>
        </p:txBody>
      </p:sp>
    </p:spTree>
    <p:extLst>
      <p:ext uri="{BB962C8B-B14F-4D97-AF65-F5344CB8AC3E}">
        <p14:creationId xmlns:p14="http://schemas.microsoft.com/office/powerpoint/2010/main" val="328519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1018456" cy="7200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340768"/>
            <a:ext cx="388843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 боевом пути,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подвигах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Семен Даниловича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Номоконова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писатель Сергей  Михайлович    Зарубин написал книгу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«Трубка снайпера»</a:t>
            </a:r>
          </a:p>
        </p:txBody>
      </p:sp>
      <p:pic>
        <p:nvPicPr>
          <p:cNvPr id="7" name="Picture 2" descr="E:\Семен Данилович\p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5"/>
            <a:ext cx="3884240" cy="410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1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большое, ветераны!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Спасибо вам за мир на всей земле,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бой, что лег на сердце шрамом,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дали вы отпор войне! 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Здоровья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желаем, долголетия,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Надежды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сердце, а в душе-весны,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рядом внуки ваши, дети,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Чтоб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больше не было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войны!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86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78" y="274638"/>
            <a:ext cx="731497" cy="27404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Приближается главный праздник нашей страны –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светлый и радостный праздник мы все поздравляем и вспоминаем Ветеранов Великой Отечественной Войны. Наш народ великой страны – России победил в этой жестокой войне фашизм.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Великая Отечественная война своей жестокой рукой коснулась каждой советской семьи. Все, кто мог, вставали на защиту нашей Родины. Среди них были наши деды и прадеды, бабушки и прабабушки. Наш долг помнить об их подвигах и отдать дань памяти тем , кто делал все возможное, а порой невозможное, чтобы приблизить День Победы. </a:t>
            </a:r>
          </a:p>
        </p:txBody>
      </p:sp>
    </p:spTree>
    <p:extLst>
      <p:ext uri="{BB962C8B-B14F-4D97-AF65-F5344CB8AC3E}">
        <p14:creationId xmlns:p14="http://schemas.microsoft.com/office/powerpoint/2010/main" val="261738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784976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14 августа 1900 года в селе Нижний стан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Шилкинского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В семь лет впервые взял в руки охотничье ружье и учился искусству следопыта-охотника, набирался знаний и опыта нелегкого охотничьего ремесла. К десяти годам был уже самостоятельным охотником. Мог сбывать свою добычу: шкурки зайцев, соболей, белок, мясо изюбра, сохатого, кабана.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1928 г вступил в охотничью коммуну «Заря новой жизни».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коммуне он стал одним из лучших охотников. Даже прозвище дали – Глаз Коршуна.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 войны профессия у прадедушки была мирная: плотничал, строил людям жилье в таежном селе Нижний Стан.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286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04056" cy="27404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51837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Мои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прапрадедушка Данила (с трубкой)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прапрабабушка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Номоконовых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старшего сына Семена Даниловича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Номоконова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впоследствии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знаменитого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снайпера второй мировой войны),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фото 1935 г. </a:t>
            </a:r>
          </a:p>
        </p:txBody>
      </p:sp>
      <p:pic>
        <p:nvPicPr>
          <p:cNvPr id="5" name="Объект 4" descr="Родители бабы Дун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774" b="1871"/>
          <a:stretch>
            <a:fillRect/>
          </a:stretch>
        </p:blipFill>
        <p:spPr>
          <a:xfrm>
            <a:off x="1607038" y="980728"/>
            <a:ext cx="585791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59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Семен Данилович\1269428675_aefa9b715a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48883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8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34605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в 1941 году Семену Даниловичу исполнился сорок   один год. Он в числе первых односельчан ушел защищать Родину. Попал на Калининский фронт. Неграмотный и молчаливый , он вообще не любил суету. Тунгус из рода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шилкинских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хамниганов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доставлял своей нерасторопностью, и любовью покурить трубку, посидеть, помечтать. Куда такого девать? И был у них так сказать на подхвате- хлеборезом на полевой кухне, помощником начальника вещевого склада, солдатом похоронной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случайности санитар 348-го стрелкового полка рядовой Семен Данилович стал снайпером. Это было в один из осенних дней 1941 года. Подобрав очередного раненного, Семен увидел, как немец целится в их сторону. Он мгновенно вскинул винтовку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выстрелил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в лоб фашисту.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Так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путь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снайпера-забайкальца.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5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Семен Данилович\1476510650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41682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0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04056" cy="21602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7048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20080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6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во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47248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776864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«Сибирский шаман» – так называли его враги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nomokon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265040"/>
            <a:ext cx="6552727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64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798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Старший брат моей прабабушки</vt:lpstr>
      <vt:lpstr>Презентация PowerPoint</vt:lpstr>
      <vt:lpstr>   Мой прадедушка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Старший брат моей прабабушки</dc:title>
  <dc:creator>User</dc:creator>
  <cp:lastModifiedBy>777</cp:lastModifiedBy>
  <cp:revision>43</cp:revision>
  <dcterms:created xsi:type="dcterms:W3CDTF">2020-02-05T08:19:45Z</dcterms:created>
  <dcterms:modified xsi:type="dcterms:W3CDTF">2020-02-06T14:02:58Z</dcterms:modified>
</cp:coreProperties>
</file>