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1" r:id="rId6"/>
    <p:sldId id="263" r:id="rId7"/>
    <p:sldId id="259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6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5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8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9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5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1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1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8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0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1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B6C3-B79E-41FE-8DC2-C95AC09019A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5B516-3A17-4492-88BB-8C4C18B91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734" y="853722"/>
            <a:ext cx="1130258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Работники МАУ ДО СШОР №1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организовывают  и помогают в организации и 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проведении мероприятий различного уровня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для различных групп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6322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30.userapi.com/impg/Vn3oPy4GFWFcdHUjE251UcDKj2wMbdhaXewUxg/QLq3OcPB2pk.jpg?size=810x1080&amp;quality=96&amp;sign=4061d8801ac6c5d8cbfcdc7c0bc6230e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" b="30271"/>
          <a:stretch/>
        </p:blipFill>
        <p:spPr bwMode="auto">
          <a:xfrm>
            <a:off x="269874" y="3706812"/>
            <a:ext cx="299383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51.userapi.com/impg/SW3OS9XuhhraLTplq7n94fmbsqBbPE6C7fmOSA/_YKDl4CQ3AE.jpg?size=1280x960&amp;quality=96&amp;sign=3254790c35cd2cbd37b22a8f6ccbe23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370681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41.userapi.com/impg/cVw1K5HAA5e9NHVYMWQ56cdRe4RnTKqLg25gQw/ZC426ntFOj0.jpg?size=1280x960&amp;quality=96&amp;sign=5e43e4cfecd8e40af12886a15b0af04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60" y="3825875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10.userapi.com/impg/PiKsSvQmvbEHZSnXxPyNJkf9wRgDLU99y3Vw-Q/nJ0lqO-SpZc.jpg?size=1280x960&amp;quality=96&amp;sign=853040dfb2d1c3bf915312877cc85d0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39754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18.userapi.com/impg/piDpumsh_oZW-e9dIgHbR1eYeRPlZXVU_cpAvw/mlIa7HGAvzo.jpg?size=1280x960&amp;quality=95&amp;sign=4de4f3ec1b6183357c74f70ce4690f1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49" y="516605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7308" y="544880"/>
            <a:ext cx="25971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Лето,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солнце,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жара!</a:t>
            </a:r>
            <a:endParaRPr lang="ru-RU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1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23.userapi.com/impg/IO9Plp32HVoXIlvxBRt29-cSYBxFqoKaJrC5ew/_2vXlutSWgU.jpg?size=810x1080&amp;quality=96&amp;sign=2958f948abc2a487207f5851508a3ab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62" y="373538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46.userapi.com/impg/zDqvu8AQQDpho_OIwT61WfUBo7_qfOJ19CsZRw/wauqxT-V_4I.jpg?size=1280x960&amp;quality=96&amp;sign=73274eb7c5298fce770e97f39b5d0a2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77" y="373538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12.userapi.com/impg/PGRSaoy0837ASWKJIVIcr9jyczeObhTMJIQQ7w/sOR72hx5cus.jpg?size=810x1080&amp;quality=96&amp;sign=7e7131c2893cc139dc1d95bd1487ccc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8" y="373538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11.userapi.com/impg/Ejif-gmuku4pESB1DLsQ8WLd98MOnjXAPP_uSg/kpisfpF8jfs.jpg?size=810x1080&amp;quality=96&amp;sign=dd4fc40a4ec48742da141317910dfbc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47" y="3735388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9876" y="1104174"/>
            <a:ext cx="2603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00CCFF"/>
                </a:solidFill>
              </a:rPr>
              <a:t>Зимние </a:t>
            </a:r>
          </a:p>
          <a:p>
            <a:pPr algn="ctr"/>
            <a:r>
              <a:rPr lang="ru-RU" sz="5400" dirty="0" smtClean="0">
                <a:solidFill>
                  <a:srgbClr val="00CCFF"/>
                </a:solidFill>
              </a:rPr>
              <a:t>забавы</a:t>
            </a:r>
            <a:endParaRPr lang="ru-RU" sz="5400" b="0" cap="none" spc="0" dirty="0">
              <a:ln w="0"/>
              <a:solidFill>
                <a:srgbClr val="00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106" name="Picture 10" descr="https://sun9-77.userapi.com/impf/c626631/v626631221/52828/lnizddBZ0-E.jpg?size=1111x833&amp;quality=96&amp;sign=7bcca2316c15c725b1ad322bb2b39d0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8" y="541337"/>
            <a:ext cx="384115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51.userapi.com/impf/c626631/v626631221/5284d/JFJXS-IlC2k.jpg?size=1111x833&amp;quality=96&amp;sign=ca57734387e38432217249d457b45df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71" y="541337"/>
            <a:ext cx="384115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7.userapi.com/impg/24dS7Ar4UzMtn_vm4AK8No65guvdC590eFnflA/pCIHkM7OqkI.jpg?size=1280x960&amp;quality=96&amp;sign=44f4c2776697a2bba90542f7293bd67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98" y="3922148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53397" y="183447"/>
            <a:ext cx="7285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solidFill>
                  <a:srgbClr val="FF9900"/>
                </a:solidFill>
              </a:rPr>
              <a:t>В гармонии с возрастом</a:t>
            </a:r>
            <a:endParaRPr lang="ru-RU" sz="5400" b="0" cap="none" spc="0" dirty="0">
              <a:ln w="0"/>
              <a:solidFill>
                <a:srgbClr val="FF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https://sun9-7.userapi.com/impg/c855324/v855324525/17eb78/XLMeODsR35c.jpg?size=1280x960&amp;quality=96&amp;sign=e048e023bb7b1901bbbecd89279c421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1" y="412287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3.userapi.com/impf/c858128/v858128664/1970c/CaTig237HqI.jpg?size=576x768&amp;quality=96&amp;sign=2968ee78734fa7a33897b2b8e9ea7ee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6" y="59561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8.userapi.com/impg/c858228/v858228525/faf8d/NeRKJP8BwxM.jpg?size=1280x960&amp;quality=96&amp;sign=e6c4ba139b3ff07258849eb70dd4f74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35" y="412287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72.userapi.com/impf/c858224/v858224337/41a43/FmDw1X9xFPo.jpg?size=1024x681&amp;quality=96&amp;sign=7dffb030f738173f6fe632dc463e907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12" y="1104097"/>
            <a:ext cx="3893971" cy="258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55.userapi.com/impg/SwUInQ9iPDpJ0DoNvLFxkZGpnAIYoJOfsm9vWg/-_0ff7eEVCs.jpg?size=1280x960&amp;quality=95&amp;sign=de0c6ba0ea49336564916af0c1a59c4d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35" y="117374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1729" y="238422"/>
            <a:ext cx="88456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Возможности </a:t>
            </a:r>
            <a:r>
              <a:rPr lang="ru-RU" sz="5400" dirty="0">
                <a:solidFill>
                  <a:srgbClr val="C00000"/>
                </a:solidFill>
              </a:rPr>
              <a:t>ограничены</a:t>
            </a:r>
            <a:r>
              <a:rPr lang="ru-RU" sz="5400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 </a:t>
            </a:r>
            <a:r>
              <a:rPr lang="ru-RU" sz="5400" dirty="0">
                <a:solidFill>
                  <a:srgbClr val="C00000"/>
                </a:solidFill>
              </a:rPr>
              <a:t>способности — </a:t>
            </a:r>
            <a:r>
              <a:rPr lang="ru-RU" sz="5400" dirty="0" smtClean="0">
                <a:solidFill>
                  <a:srgbClr val="C00000"/>
                </a:solidFill>
              </a:rPr>
              <a:t>безграничны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48" name="Picture 4" descr="https://sun9-32.userapi.com/impg/c857632/v857632821/1263bd/s_i0zNpHPLQ.jpg?size=810x1080&amp;quality=96&amp;sign=73028e0bf45f882bd953453a7a2237c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06" y="2367225"/>
            <a:ext cx="2896594" cy="38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4.userapi.com/impf/c636921/v636921716/8cfd/kUagUcIKW_0.jpg?size=1280x960&amp;quality=96&amp;sign=e999dfed7894b4a1527e61b1c7abf4c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63" y="4180838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39.userapi.com/impf/c636921/v636921716/8e1d/aDQsmRxvgvI.jpg?size=1280x960&amp;quality=96&amp;sign=adf1a5b7deb55ae0fd4f31862df0c237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5" b="23031"/>
          <a:stretch/>
        </p:blipFill>
        <p:spPr bwMode="auto">
          <a:xfrm>
            <a:off x="7970837" y="1992748"/>
            <a:ext cx="3387726" cy="19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80.userapi.com/impf/c636921/v636921716/9081/FezLk-N8qmk.jpg?size=1280x960&amp;quality=96&amp;sign=40f98b6eef527d2a58dd5dcb29517b2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3" y="4406288"/>
            <a:ext cx="3059400" cy="229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un9-63.userapi.com/impg/3DkQZiFiLkFPCuZw7KjiMC72w7DwjkNLBYE9HA/1dSlMx-aSrw.jpg?size=1280x943&amp;quality=95&amp;sign=7d51d3c3d35e6110d5f01718e323684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3" y="1828611"/>
            <a:ext cx="3192842" cy="23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12.userapi.com/impf/c824601/v824601981/11127f/PyEp7dmrI3c.jpg?size=720x1080&amp;quality=96&amp;sign=28134b50aef4c21a23bb1e93587a5af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68299"/>
            <a:ext cx="19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29.userapi.com/impf/c824601/v824601981/111438/AeGjW-mhD_Y.jpg?size=720x1080&amp;quality=96&amp;sign=adb391994337ed2602a7be5d8605ef8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844702"/>
            <a:ext cx="19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77.userapi.com/impg/CkWGOmlanMwUfcZU18CcMUD1U5Gl7eICyNliQw/-9M7bZ8s1X8.jpg?size=1280x960&amp;quality=95&amp;sign=a7860d968318008c0dd2eb3865f1f27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07" y="3890665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76.userapi.com/impf/c623322/v623322716/49c47/fZ3qywKAPgU.jpg?size=1280x960&amp;quality=96&amp;sign=250b51dd4173d681bde9cf1f5509d43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44" y="268299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un9-55.userapi.com/impf/c628517/v628517716/2ba11/i2jCk_oDVQI.jpg?size=604x453&amp;quality=96&amp;sign=fa500d7701183fc227865b9892a56a0b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6" y="3844702"/>
            <a:ext cx="3839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0101" y="2967335"/>
            <a:ext cx="10351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Межведомственные мероприятия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204" name="Picture 12" descr="https://sun9-60.userapi.com/impf/c633318/v633318716/156b3/OvGAjk-a8dk.jpg?size=1280x960&amp;quality=96&amp;sign=4db5924d4b6830476b09c6bdb4317153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93" y="268299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5.userapi.com/impg/kiNwD_koGFLRpkhzgLwvSV5r2HMoV8HSa4p5ag/dqAL_wh3ibI.jpg?size=1280x853&amp;quality=96&amp;sign=46f737fb9c8d149343d2a852866ce7d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4" y="3865837"/>
            <a:ext cx="378147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1.userapi.com/impg/z-1Ab0uA4HTaDQkkT0jbwpfq0A9C8RwLRh6vPA/giI6ZoLxXuk.jpg?size=1280x853&amp;quality=96&amp;sign=456f4ce15872408fa98a351691af803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57" y="4240686"/>
            <a:ext cx="378147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9.userapi.com/impf/c855220/v855220165/c25f9/35_CDnFEDm4.jpg?size=1024x768&amp;quality=96&amp;sign=87d4136a56050ed242456ca4d2aa06b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20" y="3971249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2587" y="124123"/>
            <a:ext cx="6095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Дети – цветы жизни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6" name="Picture 8" descr="https://sun9-33.userapi.com/impf/c845416/v845416498/d670/TIgO8R_SNAI.jpg?size=1280x960&amp;quality=96&amp;sign=abb92bbcc665b8295437bca4b0fbd6f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3" y="985837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56.userapi.com/impf/c630927/v630927716/1ead7/ThgIwI_nAMk.jpg?size=1280x960&amp;quality=96&amp;sign=966afbd2fa30577ae753c9f1c951a433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66" y="119664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20.userapi.com/impf/c630717/v630717716/2eb41/j9W8kbDH1xk.jpg?size=1280x960&amp;quality=96&amp;sign=57dba2a0989a832ba67ad2db8be3986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39" y="934633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18.userapi.com/impf/c849320/v849320799/5e93b/eM-e6ubZHr0.jpg?size=1280x720&amp;quality=96&amp;sign=16008a304cc6e571b3322cbdf93e3aa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3" y="1613102"/>
            <a:ext cx="7405999" cy="41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052" y="252710"/>
            <a:ext cx="11175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solidFill>
                  <a:srgbClr val="00B050"/>
                </a:solidFill>
              </a:rPr>
              <a:t>«Раскрасим планету в зеленый цвет»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2" name="Picture 4" descr="https://sun9-71.userapi.com/impf/c840420/v840420294/4979e/ebHGj59yx40.jpg?size=1280x960&amp;quality=96&amp;sign=53268226999fa91825dcf05ff740360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88" y="2436039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53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ГТО</dc:creator>
  <cp:lastModifiedBy>ГТО</cp:lastModifiedBy>
  <cp:revision>17</cp:revision>
  <dcterms:created xsi:type="dcterms:W3CDTF">2024-02-09T12:19:32Z</dcterms:created>
  <dcterms:modified xsi:type="dcterms:W3CDTF">2024-02-09T13:38:05Z</dcterms:modified>
</cp:coreProperties>
</file>