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3" r:id="rId2"/>
    <p:sldId id="288" r:id="rId3"/>
    <p:sldId id="291" r:id="rId4"/>
    <p:sldId id="293" r:id="rId5"/>
    <p:sldId id="296" r:id="rId6"/>
    <p:sldId id="294" r:id="rId7"/>
    <p:sldId id="295" r:id="rId8"/>
    <p:sldId id="29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1"/>
    <p:restoredTop sz="96839"/>
  </p:normalViewPr>
  <p:slideViewPr>
    <p:cSldViewPr snapToGrid="0" snapToObjects="1">
      <p:cViewPr varScale="1">
        <p:scale>
          <a:sx n="85" d="100"/>
          <a:sy n="85" d="100"/>
        </p:scale>
        <p:origin x="10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DE729-76AA-EB4E-8F6C-74E5D5E785CA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2172D-F02D-C649-BB72-D9D8476EE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2172D-F02D-C649-BB72-D9D8476EEB2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2172D-F02D-C649-BB72-D9D8476EEB2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C248D-7D5B-6D43-BEF8-0C27CC741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A459760-EE7E-F242-AA76-2EEB6C869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16C52F-DF4D-A84A-9EBD-5A41D62C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5D7DFB-4FDB-9542-97A2-95C3C536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D8BD45-FE75-5246-A812-319B837A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537D25-D8B1-F94B-A5C9-BC69FF37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C0C0CD8-CF5A-C340-962D-0FE4E30AA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0808C5-B778-2E49-B998-133D04C7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0173FE-3D51-204C-953F-FFCF5801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147768-D156-2249-A9BF-B7534067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2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2DC2DD2-2CB2-6E47-AEC0-0BEAD92D7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A1BC7C-CB00-2240-8586-B9D6F099C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BDA9AD-9091-FE42-BE87-796C204B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35CB39-3DE2-F744-814E-E65167DC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01101D-C1E3-AB46-BA0C-45F0D014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3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178EDA-F9D2-3D4C-8284-7D4DD2A7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2EC535-B400-774A-8342-2172718F2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C8AA2F-0459-2C4A-811A-6A5C88AB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EABB03-ECE5-2B40-8FED-4818FFFB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6D3A8C-6BDF-2A4B-B873-AC7B603C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1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9DC341-9BAD-F448-9FCC-4BD88053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E55C90A-4428-6A4E-BAAF-2226083D1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B1431AF-523F-034C-AC29-2462A439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A39D57-6E54-4B45-873F-70C61623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948C60-B906-B844-83FC-36A46A7D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2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4506EE-3083-B74C-8F32-239E125D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D992DC-8C83-CE41-82D8-BC722A484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C0841A7-F2F2-0E45-85B9-6A5B09404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83327E0-2D08-6B4C-B9CC-12874223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532C11-7673-4F48-A97F-E83FB383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E4EB70-D916-F94E-A95C-3AF96A2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05D2B5-7C92-9D41-A201-75CABA59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C81B7CA-F101-6A4C-8E79-1B46E1590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4C4D517-521B-3F40-9FB0-1A4FC1ED1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385D22B-65E0-0C4B-91BB-9977DBC78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6D04EB4-35E4-8447-8C8D-0B06143CE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B39B5DC-5EA3-6448-AE28-9FF0A254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0FC7518-CD11-644C-AE10-9BE43E07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3C76EF6-F311-C54F-8F97-926F5D2D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6FD5FD-DC8D-7A41-8CDF-F1480A5A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E09FBB-33DB-1B4A-8593-6E7591396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8399ED7-74DB-3543-A024-67051337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48E3304-3B02-4643-A5DD-47E710EE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1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C08962F-42D0-714E-BFE5-0D6AD50E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C92EA5A-8C8E-C948-9389-7128265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2166474-CE0C-4E49-94F6-1941DAAC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83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0B9812-BE54-BA4C-8DEE-318AFB49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A5835D-8F61-1049-81A4-A023E2C49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8F5345C-D319-7049-B4A2-BED8549DD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2979B68-898D-F444-AA7B-0DD74DD7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D456C4-87D8-E346-B974-5CC5322D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3DDB262-8153-844A-9CFB-6FEA38FC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9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23E08A-FA8E-3646-9DC6-46212406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E77EF90-A28D-E049-8E49-28972D912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80E2CD8-FC51-984F-B503-B3260C9C7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F49C93-E9EF-D947-BA76-CA84752D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AB255EE-B334-394A-8CBC-77FEF1BF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FA1C0F9-63B5-9146-9ECE-7EFC741D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9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FE1985-F43F-1245-9EFE-0E78F043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C738ED-ACE7-C24B-AC7F-1B555B40B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336346-585B-1441-83A0-0C09E7003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7D61-552F-7F4F-BE1D-2FC086886AD2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106BADB-5230-974D-B6AB-E4FE9A032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AEA2BF-F9C0-D34E-94F5-A71D7EFA8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776A-046A-E849-BF25-AF122A6A2D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useum.pskgu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vk.com/svideteli_pobed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9509" y="2020923"/>
            <a:ext cx="8716347" cy="1052532"/>
          </a:xfrm>
        </p:spPr>
        <p:txBody>
          <a:bodyPr wrap="square">
            <a:spAutoFit/>
          </a:bodyPr>
          <a:lstStyle/>
          <a:p>
            <a:pPr algn="l"/>
            <a:r>
              <a:rPr lang="ru-RU" sz="3733" b="1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/>
            </a:r>
            <a:br>
              <a:rPr lang="ru-RU" sz="3733" b="1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Музей </a:t>
            </a:r>
            <a:r>
              <a:rPr lang="ru-RU" sz="3200" b="1" dirty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Победы </a:t>
            </a:r>
            <a:r>
              <a:rPr lang="ru-RU" sz="3200" b="1" dirty="0" err="1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ПсковГУ</a:t>
            </a:r>
            <a:endParaRPr lang="ru-RU" sz="3733" b="1" dirty="0">
              <a:solidFill>
                <a:schemeClr val="bg1">
                  <a:lumMod val="65000"/>
                </a:schemeClr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95856" y="4045627"/>
            <a:ext cx="1796143" cy="10318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48000" rIns="240000" bIns="48000" rtlCol="0" anchor="ctr"/>
          <a:lstStyle/>
          <a:p>
            <a:r>
              <a:rPr lang="ru-RU" sz="3200" dirty="0" smtClean="0">
                <a:solidFill>
                  <a:srgbClr val="FAFAFA"/>
                </a:solidFill>
                <a:latin typeface="Arial Narrow"/>
                <a:cs typeface="Arial Narrow"/>
              </a:rPr>
              <a:t>2021 </a:t>
            </a:r>
            <a:endParaRPr lang="ru-RU" sz="3200" dirty="0">
              <a:solidFill>
                <a:srgbClr val="FAFAFA"/>
              </a:solidFill>
              <a:latin typeface="Arial Narrow"/>
              <a:cs typeface="Arial Narrow"/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679509" y="3153814"/>
            <a:ext cx="101380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4" y="2216037"/>
            <a:ext cx="1279024" cy="15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8612" y="5459506"/>
            <a:ext cx="4231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Гончарова Екатерина Викторовна, к.и.н., доцент кафедры отечественной истории ФГБОУ ВО «Псковский государственный университет»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56094" y="77539"/>
            <a:ext cx="7135905" cy="83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48000" rIns="240000" bIns="48000" rtlCol="0" anchor="t"/>
          <a:lstStyle/>
          <a:p>
            <a:pPr algn="r"/>
            <a:r>
              <a:rPr lang="ru-RU" dirty="0">
                <a:solidFill>
                  <a:srgbClr val="C00000"/>
                </a:solidFill>
                <a:latin typeface="Arial Narrow"/>
                <a:cs typeface="Arial Narrow"/>
              </a:rPr>
              <a:t>Отражение событий Великой Отечественной войны в экспозиции "Музея Победы ПсковГУ" как способ противодействия фальсификации истории</a:t>
            </a:r>
          </a:p>
        </p:txBody>
      </p:sp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99456" y="72638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13D51C94-3AA5-E446-BEAD-5667D04A3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90008"/>
              </p:ext>
            </p:extLst>
          </p:nvPr>
        </p:nvGraphicFramePr>
        <p:xfrm>
          <a:off x="239349" y="1108655"/>
          <a:ext cx="10625875" cy="5028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1852">
                  <a:extLst>
                    <a:ext uri="{9D8B030D-6E8A-4147-A177-3AD203B41FA5}">
                      <a16:colId xmlns="" xmlns:a16="http://schemas.microsoft.com/office/drawing/2014/main" val="2958319395"/>
                    </a:ext>
                  </a:extLst>
                </a:gridCol>
                <a:gridCol w="6844023">
                  <a:extLst>
                    <a:ext uri="{9D8B030D-6E8A-4147-A177-3AD203B41FA5}">
                      <a16:colId xmlns="" xmlns:a16="http://schemas.microsoft.com/office/drawing/2014/main" val="2916948151"/>
                    </a:ext>
                  </a:extLst>
                </a:gridCol>
              </a:tblGrid>
              <a:tr h="160136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Музейные фонды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  <a:hlinkClick r:id="rId3"/>
                        </a:rPr>
                        <a:t>https://museum.pskgu.ru</a:t>
                      </a: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ru-RU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Основная экспозиция</a:t>
                      </a:r>
                      <a:r>
                        <a:rPr lang="ru-RU" sz="20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 музея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Временные выставки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Народный музей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05545788"/>
                  </a:ext>
                </a:extLst>
              </a:tr>
              <a:tr h="21022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Коллекция проекта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«Свидетели</a:t>
                      </a:r>
                      <a:r>
                        <a:rPr lang="ru-RU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 Победы»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  <a:hlinkClick r:id="rId4"/>
                        </a:rPr>
                        <a:t>https://vk.com/svideteli_pobedy</a:t>
                      </a: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ru-RU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Видеоролики</a:t>
                      </a:r>
                      <a:r>
                        <a:rPr lang="ru-RU" sz="20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 об экспонатах, переданных в музей в рамках акции</a:t>
                      </a: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Фотовыставка</a:t>
                      </a: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ea typeface="+mn-ea"/>
                          <a:cs typeface="Arial Narrow"/>
                        </a:rPr>
                        <a:t>Итоговое мероприятие в рамках конференции «Актуальные проблемы теории и методики обучения истории и обществознанию: Без Срока Давности»</a:t>
                      </a: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348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 Narrow"/>
                          <a:cs typeface="Arial Narrow"/>
                        </a:rPr>
                        <a:t>Участие в долгосрочной программе «Школьный Музей Победы»</a:t>
                      </a:r>
                      <a:endParaRPr lang="ru-RU" sz="20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Подготовка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медиаконтента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 конкурсов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Участие в акциях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Организация научной деятельности в партнерстве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769856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337" y="3702422"/>
            <a:ext cx="2209773" cy="30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2895" y="159424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prstClr val="white">
                    <a:lumMod val="65000"/>
                  </a:prst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019" y="464469"/>
            <a:ext cx="4882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«Музей </a:t>
            </a:r>
            <a:r>
              <a:rPr lang="ru-RU" dirty="0">
                <a:solidFill>
                  <a:srgbClr val="C00000"/>
                </a:solidFill>
              </a:rPr>
              <a:t>сегодня - это пространство для творчества и экспериментов, требующее воплощения самых смелых </a:t>
            </a:r>
            <a:r>
              <a:rPr lang="ru-RU" dirty="0" smtClean="0">
                <a:solidFill>
                  <a:srgbClr val="C00000"/>
                </a:solidFill>
              </a:rPr>
              <a:t>проектов </a:t>
            </a:r>
            <a:r>
              <a:rPr lang="ru-RU" dirty="0">
                <a:solidFill>
                  <a:srgbClr val="C00000"/>
                </a:solidFill>
              </a:rPr>
              <a:t>и идей, реализовать которые </a:t>
            </a:r>
            <a:r>
              <a:rPr lang="ru-RU" dirty="0" smtClean="0">
                <a:solidFill>
                  <a:srgbClr val="C00000"/>
                </a:solidFill>
              </a:rPr>
              <a:t>позволяют возможности мультимедиа»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0882" t="26928" r="30221" b="22223"/>
          <a:stretch/>
        </p:blipFill>
        <p:spPr>
          <a:xfrm>
            <a:off x="459937" y="1458996"/>
            <a:ext cx="5851719" cy="4303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0841" t="23458" r="28816" b="21698"/>
          <a:stretch/>
        </p:blipFill>
        <p:spPr>
          <a:xfrm>
            <a:off x="6464462" y="2492884"/>
            <a:ext cx="5637891" cy="431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30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2895" y="159424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prstClr val="white">
                    <a:lumMod val="65000"/>
                  </a:prst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3ABA21-1FE3-1E48-8496-4784465EA4E2}"/>
              </a:ext>
            </a:extLst>
          </p:cNvPr>
          <p:cNvSpPr txBox="1"/>
          <p:nvPr/>
        </p:nvSpPr>
        <p:spPr>
          <a:xfrm>
            <a:off x="9257834" y="159424"/>
            <a:ext cx="3690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Arial Narrow"/>
                <a:cs typeface="Arial Narrow"/>
              </a:rPr>
              <a:t>Временные выставки</a:t>
            </a:r>
            <a:endParaRPr lang="ru-RU" sz="2000" b="1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4987" y="4646048"/>
            <a:ext cx="5846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</a:rPr>
              <a:t>«Мультимедийные технологии, </a:t>
            </a:r>
            <a:r>
              <a:rPr lang="ru-RU" sz="1600" dirty="0" err="1">
                <a:solidFill>
                  <a:srgbClr val="C00000"/>
                </a:solidFill>
              </a:rPr>
              <a:t>интегрируясь</a:t>
            </a:r>
            <a:r>
              <a:rPr lang="ru-RU" sz="1600" dirty="0">
                <a:solidFill>
                  <a:srgbClr val="C00000"/>
                </a:solidFill>
              </a:rPr>
              <a:t> в музейную среду, создают новые огромные ресурсы для ее жизнедеятельности, открывают новые способы передачи </a:t>
            </a:r>
            <a:r>
              <a:rPr lang="ru-RU" sz="1600" dirty="0" smtClean="0">
                <a:solidFill>
                  <a:srgbClr val="C00000"/>
                </a:solidFill>
              </a:rPr>
              <a:t>информации. </a:t>
            </a:r>
            <a:r>
              <a:rPr lang="ru-RU" sz="1600" dirty="0">
                <a:solidFill>
                  <a:srgbClr val="C00000"/>
                </a:solidFill>
              </a:rPr>
              <a:t>Они помогают решать организационные задачи не только внутри музея, но дают возможность получить свое виртуальное пространство, увеличить число реальных посетителей, а также привлечь внимание виртуальной </a:t>
            </a:r>
            <a:r>
              <a:rPr lang="ru-RU" sz="1600" dirty="0" smtClean="0">
                <a:solidFill>
                  <a:srgbClr val="C00000"/>
                </a:solidFill>
              </a:rPr>
              <a:t>аудитории»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696" t="24313" r="30295" b="36079"/>
          <a:stretch/>
        </p:blipFill>
        <p:spPr>
          <a:xfrm>
            <a:off x="811416" y="916384"/>
            <a:ext cx="4746702" cy="2947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0440" t="23791" r="30074" b="36601"/>
          <a:stretch/>
        </p:blipFill>
        <p:spPr>
          <a:xfrm>
            <a:off x="5625462" y="926316"/>
            <a:ext cx="6191067" cy="3493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0588" t="46013" r="29926" b="15425"/>
          <a:stretch/>
        </p:blipFill>
        <p:spPr>
          <a:xfrm>
            <a:off x="811416" y="3881717"/>
            <a:ext cx="4814047" cy="26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2895" y="159424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prstClr val="white">
                    <a:lumMod val="65000"/>
                  </a:prst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3ABA21-1FE3-1E48-8496-4784465EA4E2}"/>
              </a:ext>
            </a:extLst>
          </p:cNvPr>
          <p:cNvSpPr txBox="1"/>
          <p:nvPr/>
        </p:nvSpPr>
        <p:spPr>
          <a:xfrm>
            <a:off x="9257835" y="159424"/>
            <a:ext cx="243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Arial Narrow"/>
                <a:cs typeface="Arial Narrow"/>
              </a:rPr>
              <a:t>Народный музей</a:t>
            </a:r>
            <a:endParaRPr lang="ru-RU" sz="2000" b="1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599" y="1084814"/>
            <a:ext cx="6024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C00000"/>
                </a:solidFill>
              </a:rPr>
              <a:t>Антон </a:t>
            </a:r>
            <a:r>
              <a:rPr lang="ru-RU" sz="1600" dirty="0">
                <a:solidFill>
                  <a:srgbClr val="C00000"/>
                </a:solidFill>
              </a:rPr>
              <a:t>Петров, студент 4 курса исторического факультета #</a:t>
            </a:r>
            <a:r>
              <a:rPr lang="ru-RU" sz="1600" dirty="0" err="1">
                <a:solidFill>
                  <a:srgbClr val="C00000"/>
                </a:solidFill>
              </a:rPr>
              <a:t>ПсковГУ</a:t>
            </a:r>
            <a:r>
              <a:rPr lang="ru-RU" sz="1600" dirty="0">
                <a:solidFill>
                  <a:srgbClr val="C00000"/>
                </a:solidFill>
              </a:rPr>
              <a:t>, подарил Музею Победы </a:t>
            </a:r>
            <a:r>
              <a:rPr lang="ru-RU" sz="1600" dirty="0" err="1">
                <a:solidFill>
                  <a:srgbClr val="C00000"/>
                </a:solidFill>
              </a:rPr>
              <a:t>ПсковГУ</a:t>
            </a:r>
            <a:r>
              <a:rPr lang="ru-RU" sz="1600" dirty="0">
                <a:solidFill>
                  <a:srgbClr val="C00000"/>
                </a:solidFill>
              </a:rPr>
              <a:t> вещи из своей личной </a:t>
            </a:r>
            <a:r>
              <a:rPr lang="ru-RU" sz="1600" dirty="0" smtClean="0">
                <a:solidFill>
                  <a:srgbClr val="C00000"/>
                </a:solidFill>
              </a:rPr>
              <a:t>коллекции: противогаз</a:t>
            </a:r>
            <a:r>
              <a:rPr lang="ru-RU" sz="1600" dirty="0">
                <a:solidFill>
                  <a:srgbClr val="C00000"/>
                </a:solidFill>
              </a:rPr>
              <a:t>, который использовался бойцами Красной Армии в период Великой Отечественной войны</a:t>
            </a:r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флакончик от дегтярного раствора, который защищал от </a:t>
            </a:r>
            <a:r>
              <a:rPr lang="ru-RU" sz="1600" dirty="0" smtClean="0">
                <a:solidFill>
                  <a:srgbClr val="C00000"/>
                </a:solidFill>
              </a:rPr>
              <a:t>насекомых медицинскую </a:t>
            </a:r>
            <a:r>
              <a:rPr lang="ru-RU" sz="1600" dirty="0">
                <a:solidFill>
                  <a:srgbClr val="C00000"/>
                </a:solidFill>
              </a:rPr>
              <a:t>шину для фиксации переломов </a:t>
            </a:r>
            <a:r>
              <a:rPr lang="ru-RU" sz="1600" dirty="0" smtClean="0">
                <a:solidFill>
                  <a:srgbClr val="C00000"/>
                </a:solidFill>
              </a:rPr>
              <a:t>конечностей несколько </a:t>
            </a:r>
            <a:r>
              <a:rPr lang="ru-RU" sz="1600" dirty="0">
                <a:solidFill>
                  <a:srgbClr val="C00000"/>
                </a:solidFill>
              </a:rPr>
              <a:t>немецких тюбиков из-под различных </a:t>
            </a:r>
            <a:r>
              <a:rPr lang="ru-RU" sz="1600" dirty="0" smtClean="0">
                <a:solidFill>
                  <a:srgbClr val="C00000"/>
                </a:solidFill>
              </a:rPr>
              <a:t>средств медицинскую ампулу подсумок </a:t>
            </a:r>
            <a:r>
              <a:rPr lang="ru-RU" sz="1600" dirty="0">
                <a:solidFill>
                  <a:srgbClr val="C00000"/>
                </a:solidFill>
              </a:rPr>
              <a:t>под 3 гранаты Ф-1 1944 года </a:t>
            </a:r>
            <a:r>
              <a:rPr lang="ru-RU" sz="1600" dirty="0" smtClean="0">
                <a:solidFill>
                  <a:srgbClr val="C00000"/>
                </a:solidFill>
              </a:rPr>
              <a:t>выпуска самодельную </a:t>
            </a:r>
            <a:r>
              <a:rPr lang="ru-RU" sz="1600" dirty="0">
                <a:solidFill>
                  <a:srgbClr val="C00000"/>
                </a:solidFill>
              </a:rPr>
              <a:t>стопку, сделанную бойцом из гильзы.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626" t="36081" r="30770" b="25178"/>
          <a:stretch/>
        </p:blipFill>
        <p:spPr>
          <a:xfrm>
            <a:off x="459938" y="995005"/>
            <a:ext cx="5385050" cy="3120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1470" t="15686" r="30662" b="45360"/>
          <a:stretch/>
        </p:blipFill>
        <p:spPr>
          <a:xfrm>
            <a:off x="6683188" y="3731250"/>
            <a:ext cx="5284694" cy="30579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9938" y="4292266"/>
            <a:ext cx="6066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</a:rPr>
              <a:t>От семьи преподавателя Колледжа </a:t>
            </a:r>
            <a:r>
              <a:rPr lang="ru-RU" sz="1600" dirty="0" err="1">
                <a:solidFill>
                  <a:srgbClr val="C00000"/>
                </a:solidFill>
              </a:rPr>
              <a:t>ПсковГУ</a:t>
            </a:r>
            <a:r>
              <a:rPr lang="ru-RU" sz="1600" dirty="0">
                <a:solidFill>
                  <a:srgbClr val="C00000"/>
                </a:solidFill>
              </a:rPr>
              <a:t> Ольги </a:t>
            </a:r>
            <a:r>
              <a:rPr lang="ru-RU" sz="1600" dirty="0" err="1">
                <a:solidFill>
                  <a:srgbClr val="C00000"/>
                </a:solidFill>
              </a:rPr>
              <a:t>Фандубериной</a:t>
            </a:r>
            <a:r>
              <a:rPr lang="ru-RU" sz="1600" dirty="0">
                <a:solidFill>
                  <a:srgbClr val="C00000"/>
                </a:solidFill>
              </a:rPr>
              <a:t> её дочь Анастасия, студентка НИУ ВШЭ, передала Музею Победы </a:t>
            </a:r>
            <a:r>
              <a:rPr lang="ru-RU" sz="1600" dirty="0" err="1">
                <a:solidFill>
                  <a:srgbClr val="C00000"/>
                </a:solidFill>
              </a:rPr>
              <a:t>ПсковГУ</a:t>
            </a:r>
            <a:r>
              <a:rPr lang="ru-RU" sz="1600" dirty="0">
                <a:solidFill>
                  <a:srgbClr val="C00000"/>
                </a:solidFill>
              </a:rPr>
              <a:t> письма из семейного архива их прадедушки, </a:t>
            </a:r>
            <a:r>
              <a:rPr lang="ru-RU" sz="1600" dirty="0" err="1">
                <a:solidFill>
                  <a:srgbClr val="C00000"/>
                </a:solidFill>
              </a:rPr>
              <a:t>Кикеля</a:t>
            </a:r>
            <a:r>
              <a:rPr lang="ru-RU" sz="1600" dirty="0">
                <a:solidFill>
                  <a:srgbClr val="C00000"/>
                </a:solidFill>
              </a:rPr>
              <a:t> Павла </a:t>
            </a:r>
            <a:r>
              <a:rPr lang="ru-RU" sz="1600" dirty="0" smtClean="0">
                <a:solidFill>
                  <a:srgbClr val="C00000"/>
                </a:solidFill>
              </a:rPr>
              <a:t>Ивановича. Павел </a:t>
            </a:r>
            <a:r>
              <a:rPr lang="ru-RU" sz="1600" dirty="0">
                <a:solidFill>
                  <a:srgbClr val="C00000"/>
                </a:solidFill>
              </a:rPr>
              <a:t>Иванович уже тогда предрекал Победу. К сожалению, 26 января, меньше, чем через месяц, он был застрелен в бою. </a:t>
            </a:r>
          </a:p>
        </p:txBody>
      </p:sp>
    </p:spTree>
    <p:extLst>
      <p:ext uri="{BB962C8B-B14F-4D97-AF65-F5344CB8AC3E}">
        <p14:creationId xmlns:p14="http://schemas.microsoft.com/office/powerpoint/2010/main" val="13443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2895" y="159424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prstClr val="white">
                    <a:lumMod val="65000"/>
                  </a:prst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3ABA21-1FE3-1E48-8496-4784465EA4E2}"/>
              </a:ext>
            </a:extLst>
          </p:cNvPr>
          <p:cNvSpPr txBox="1"/>
          <p:nvPr/>
        </p:nvSpPr>
        <p:spPr>
          <a:xfrm>
            <a:off x="3320180" y="554222"/>
            <a:ext cx="461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Narrow"/>
                <a:cs typeface="Arial Narrow"/>
              </a:rPr>
              <a:t>Проект «Свидетели </a:t>
            </a:r>
            <a:r>
              <a:rPr lang="ru-RU" sz="2000" b="1" dirty="0">
                <a:solidFill>
                  <a:srgbClr val="C00000"/>
                </a:solidFill>
                <a:latin typeface="Arial Narrow"/>
                <a:cs typeface="Arial Narrow"/>
              </a:rPr>
              <a:t>Победы»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264" t="19870" r="29559" b="6667"/>
          <a:stretch/>
        </p:blipFill>
        <p:spPr>
          <a:xfrm>
            <a:off x="295836" y="1182051"/>
            <a:ext cx="5259189" cy="4706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413" t="18562" r="9852" b="12288"/>
          <a:stretch/>
        </p:blipFill>
        <p:spPr>
          <a:xfrm>
            <a:off x="5835553" y="1182051"/>
            <a:ext cx="5941052" cy="3515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5554" y="4808684"/>
            <a:ext cx="5002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«Целью проекта </a:t>
            </a:r>
            <a:r>
              <a:rPr lang="ru-RU" sz="1600" dirty="0" smtClean="0">
                <a:solidFill>
                  <a:srgbClr val="C00000"/>
                </a:solidFill>
              </a:rPr>
              <a:t>стала </a:t>
            </a:r>
            <a:r>
              <a:rPr lang="ru-RU" sz="1600" dirty="0">
                <a:solidFill>
                  <a:srgbClr val="C00000"/>
                </a:solidFill>
              </a:rPr>
              <a:t>организация и проведение акции среди жителей региона, приуроченной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к </a:t>
            </a:r>
            <a:r>
              <a:rPr lang="ru-RU" sz="1600" dirty="0">
                <a:solidFill>
                  <a:srgbClr val="C00000"/>
                </a:solidFill>
              </a:rPr>
              <a:t>75-летию Победы в Великой Отечественной войне, в ходе которой </a:t>
            </a:r>
            <a:r>
              <a:rPr lang="ru-RU" sz="1600" dirty="0" smtClean="0">
                <a:solidFill>
                  <a:srgbClr val="C00000"/>
                </a:solidFill>
              </a:rPr>
              <a:t>удалось создать виртуальную музейную экспозицию, </a:t>
            </a:r>
            <a:r>
              <a:rPr lang="ru-RU" sz="1600" dirty="0">
                <a:solidFill>
                  <a:srgbClr val="C00000"/>
                </a:solidFill>
              </a:rPr>
              <a:t>информационный и мультимедийный контент о вещах, прошедших войну и переданных в ходе акции в Музей Победы </a:t>
            </a:r>
            <a:r>
              <a:rPr lang="ru-RU" sz="1600" dirty="0" smtClean="0">
                <a:solidFill>
                  <a:srgbClr val="C00000"/>
                </a:solidFill>
              </a:rPr>
              <a:t>ПсковГУ»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72638"/>
            <a:ext cx="702957" cy="8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2895" y="159424"/>
            <a:ext cx="48965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>
                <a:solidFill>
                  <a:prstClr val="white">
                    <a:lumMod val="65000"/>
                  </a:prst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ПСКОВСКИЙ ГОСУДАРСТВЕННЫЙ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3ABA21-1FE3-1E48-8496-4784465EA4E2}"/>
              </a:ext>
            </a:extLst>
          </p:cNvPr>
          <p:cNvSpPr txBox="1"/>
          <p:nvPr/>
        </p:nvSpPr>
        <p:spPr>
          <a:xfrm>
            <a:off x="3051238" y="594895"/>
            <a:ext cx="7078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Narrow"/>
                <a:cs typeface="Arial Narrow"/>
              </a:rPr>
              <a:t>Участие в долгосрочной программе «Школьный Музей Победы»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428" t="21941" r="30482" b="8111"/>
          <a:stretch/>
        </p:blipFill>
        <p:spPr>
          <a:xfrm>
            <a:off x="6311154" y="1721223"/>
            <a:ext cx="5316071" cy="4715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5148" t="32680" r="30587" b="6798"/>
          <a:stretch/>
        </p:blipFill>
        <p:spPr>
          <a:xfrm>
            <a:off x="84628" y="1155430"/>
            <a:ext cx="6074126" cy="46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3627" y="237602"/>
            <a:ext cx="7823080" cy="5650714"/>
          </a:xfrm>
        </p:spPr>
        <p:txBody>
          <a:bodyPr wrap="square">
            <a:spAutoFit/>
          </a:bodyPr>
          <a:lstStyle/>
          <a:p>
            <a:pPr algn="r"/>
            <a:r>
              <a:rPr lang="ru-RU" sz="3733" b="1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/>
            </a:r>
            <a:br>
              <a:rPr lang="ru-RU" sz="3733" b="1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«Мы </a:t>
            </a:r>
            <a:r>
              <a:rPr lang="ru-RU" sz="2800" b="1" dirty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должны противопоставить этому объективную информацию, которой у нас достаточно. </a:t>
            </a:r>
            <a:r>
              <a:rPr lang="ru-RU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Мы </a:t>
            </a:r>
            <a:r>
              <a:rPr lang="ru-RU" sz="2800" b="1" dirty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создадим центр из архивных документов, видео-, фотоматериалов, которые на десятилетия вперед, а может и на гораздо больший срок вперед, не дадут никому возможности извращать эту историю для того, чтобы достигать каких-то своих конъюнктурных сиюминутных политических целей, наносить ущерб памяти нашего народа, памяти наших отцов, дедов, которые отдали свои жизни в борьбе с </a:t>
            </a:r>
            <a:r>
              <a:rPr lang="ru-RU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нацизмом»</a:t>
            </a:r>
            <a:br>
              <a:rPr lang="ru-RU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lang="ru-RU" sz="2800" b="1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Путин </a:t>
            </a:r>
            <a:r>
              <a:rPr lang="ru-RU" sz="2800" b="1" smtClean="0">
                <a:solidFill>
                  <a:srgbClr val="FF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В.В. </a:t>
            </a:r>
            <a:endParaRPr lang="ru-RU" sz="2800" b="1" dirty="0">
              <a:solidFill>
                <a:schemeClr val="bg1">
                  <a:lumMod val="65000"/>
                </a:schemeClr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95856" y="4045627"/>
            <a:ext cx="1796143" cy="10318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48000" rIns="240000" bIns="48000" rtlCol="0" anchor="ctr"/>
          <a:lstStyle/>
          <a:p>
            <a:r>
              <a:rPr lang="ru-RU" sz="3200" dirty="0" smtClean="0">
                <a:solidFill>
                  <a:srgbClr val="FAFAFA"/>
                </a:solidFill>
                <a:latin typeface="Arial Narrow"/>
                <a:cs typeface="Arial Narrow"/>
              </a:rPr>
              <a:t>2021 </a:t>
            </a:r>
            <a:endParaRPr lang="ru-RU" sz="3200" dirty="0">
              <a:solidFill>
                <a:srgbClr val="FAFAFA"/>
              </a:solidFill>
              <a:latin typeface="Arial Narrow"/>
              <a:cs typeface="Arial Narrow"/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679509" y="3153814"/>
            <a:ext cx="101380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pskgu.ru/download.php/pskgu/files/PAGES/IMAGES/09a8a501-ef70-4ed5-bc6c-d0ac90b297b2/3C6906A877EC7E951E4FB8187F87C45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4" y="2216037"/>
            <a:ext cx="1279024" cy="15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400</Words>
  <Application>Microsoft Office PowerPoint</Application>
  <PresentationFormat>Широкоэкранный</PresentationFormat>
  <Paragraphs>40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Wingdings</vt:lpstr>
      <vt:lpstr>Тема Office</vt:lpstr>
      <vt:lpstr> Музей Победы ПсковГУ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«Мы должны противопоставить этому объективную информацию, которой у нас достаточно. Мы создадим центр из архивных документов, видео-, фотоматериалов, которые на десятилетия вперед, а может и на гораздо больший срок вперед, не дадут никому возможности извращать эту историю для того, чтобы достигать каких-то своих конъюнктурных сиюминутных политических целей, наносить ущерб памяти нашего народа, памяти наших отцов, дедов, которые отдали свои жизни в борьбе с нацизмом»  Путин В.В.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Куклев</dc:creator>
  <cp:lastModifiedBy>hp</cp:lastModifiedBy>
  <cp:revision>84</cp:revision>
  <dcterms:created xsi:type="dcterms:W3CDTF">2020-04-01T23:21:55Z</dcterms:created>
  <dcterms:modified xsi:type="dcterms:W3CDTF">2021-07-05T20:20:14Z</dcterms:modified>
</cp:coreProperties>
</file>