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5" r:id="rId2"/>
    <p:sldId id="285" r:id="rId3"/>
    <p:sldId id="295" r:id="rId4"/>
    <p:sldId id="264" r:id="rId5"/>
    <p:sldId id="256" r:id="rId6"/>
    <p:sldId id="296" r:id="rId7"/>
    <p:sldId id="293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FB9"/>
    <a:srgbClr val="3E734A"/>
    <a:srgbClr val="D1FFB9"/>
    <a:srgbClr val="325C3C"/>
    <a:srgbClr val="D0FFB9"/>
    <a:srgbClr val="39D356"/>
    <a:srgbClr val="16167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73" autoAdjust="0"/>
  </p:normalViewPr>
  <p:slideViewPr>
    <p:cSldViewPr>
      <p:cViewPr>
        <p:scale>
          <a:sx n="124" d="100"/>
          <a:sy n="124" d="100"/>
        </p:scale>
        <p:origin x="-1254" y="-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D7634-1B2E-4329-AC93-EE1EEE2CB1D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5DA9C-39FA-4618-AB8C-DD2C0F9D5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4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5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9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92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2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5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E460FF1-2173-4AC7-8069-CDE6D63C6325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421AA9-710A-47E1-A409-48C3FB274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49FCF5-24CE-4261-B2F3-78E53925F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1851670"/>
            <a:ext cx="68585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6350">
                  <a:solidFill>
                    <a:srgbClr val="3E734A"/>
                  </a:solidFill>
                </a:ln>
                <a:solidFill>
                  <a:srgbClr val="3E734A"/>
                </a:solidFill>
                <a:latin typeface="+mj-lt"/>
                <a:cs typeface="Times New Roman" pitchFamily="18" charset="0"/>
              </a:rPr>
              <a:t>Проект  «</a:t>
            </a:r>
            <a:r>
              <a:rPr lang="ru-RU" sz="4000" b="1" dirty="0" err="1">
                <a:ln w="6350">
                  <a:solidFill>
                    <a:srgbClr val="3E734A"/>
                  </a:solidFill>
                </a:ln>
                <a:solidFill>
                  <a:srgbClr val="3E734A"/>
                </a:solidFill>
                <a:latin typeface="+mj-lt"/>
                <a:cs typeface="Times New Roman" pitchFamily="18" charset="0"/>
              </a:rPr>
              <a:t>ЭкоНур</a:t>
            </a:r>
            <a:r>
              <a:rPr lang="ru-RU" sz="4000" b="1" dirty="0">
                <a:ln w="6350">
                  <a:solidFill>
                    <a:srgbClr val="3E734A"/>
                  </a:solidFill>
                </a:ln>
                <a:solidFill>
                  <a:srgbClr val="3E734A"/>
                </a:solidFill>
                <a:latin typeface="+mj-lt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>
                <a:ln w="6350">
                  <a:solidFill>
                    <a:srgbClr val="3E734A"/>
                  </a:solidFill>
                </a:ln>
                <a:solidFill>
                  <a:srgbClr val="3E734A"/>
                </a:solidFill>
                <a:latin typeface="+mj-lt"/>
                <a:cs typeface="Times New Roman" pitchFamily="18" charset="0"/>
              </a:rPr>
              <a:t>как практика массового вовлечения участников образовательного процесса в социально-значимую деятельность</a:t>
            </a:r>
            <a:endParaRPr lang="ru-RU" sz="2000" b="1" dirty="0">
              <a:ln w="6350">
                <a:solidFill>
                  <a:srgbClr val="3E734A"/>
                </a:solidFill>
              </a:ln>
              <a:solidFill>
                <a:srgbClr val="3E734A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494576-A74A-465E-80E8-DCC9C07DB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99" y="147439"/>
            <a:ext cx="1874198" cy="18741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8B9BC45-987E-4623-825D-6BFD3D46B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7714"/>
            <a:ext cx="448067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68EA06-D542-4959-8EE6-E38279DA4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233721"/>
            <a:ext cx="8388424" cy="707886"/>
          </a:xfrm>
          <a:prstGeom prst="rect">
            <a:avLst/>
          </a:prstGeom>
          <a:solidFill>
            <a:srgbClr val="D1FF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25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 реализуется сентября 2018 года </a:t>
            </a:r>
            <a:endParaRPr lang="en-US" sz="2000" b="1" dirty="0">
              <a:solidFill>
                <a:srgbClr val="325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325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сетевом</a:t>
            </a:r>
            <a:r>
              <a:rPr lang="en-US" sz="2000" b="1" dirty="0">
                <a:solidFill>
                  <a:srgbClr val="325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325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57182" y="1071184"/>
            <a:ext cx="3456384" cy="1644582"/>
          </a:xfrm>
          <a:prstGeom prst="roundRect">
            <a:avLst/>
          </a:prstGeom>
          <a:solidFill>
            <a:srgbClr val="D1FFB9"/>
          </a:solidFill>
          <a:ln>
            <a:solidFill>
              <a:srgbClr val="325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E734A"/>
                </a:solidFill>
                <a:latin typeface="+mj-lt"/>
              </a:rPr>
              <a:t>Муниципальным унитарным предприятием «Уренгойское городское хозяйство»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2726" y="1071182"/>
            <a:ext cx="3980913" cy="1644583"/>
          </a:xfrm>
          <a:prstGeom prst="roundRect">
            <a:avLst/>
          </a:prstGeom>
          <a:solidFill>
            <a:srgbClr val="D1FFB9"/>
          </a:solidFill>
          <a:ln>
            <a:solidFill>
              <a:srgbClr val="325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16167C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+mj-lt"/>
              </a:rPr>
              <a:t>Департамент образования Администрации города  </a:t>
            </a:r>
            <a:endParaRPr lang="en-US" sz="2000" b="1" dirty="0">
              <a:solidFill>
                <a:srgbClr val="3E734A"/>
              </a:solidFill>
              <a:latin typeface="+mj-lt"/>
            </a:endParaRP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+mj-lt"/>
              </a:rPr>
              <a:t>Новый Уренгой</a:t>
            </a:r>
          </a:p>
          <a:p>
            <a:pPr algn="ctr"/>
            <a:endParaRPr lang="ru-RU" sz="135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5576" y="2850994"/>
            <a:ext cx="3980913" cy="1808988"/>
          </a:xfrm>
          <a:prstGeom prst="roundRect">
            <a:avLst/>
          </a:prstGeom>
          <a:solidFill>
            <a:srgbClr val="D1FFB9"/>
          </a:solidFill>
          <a:ln>
            <a:solidFill>
              <a:srgbClr val="325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16167C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+mj-lt"/>
              </a:rPr>
              <a:t>Муниципальное бюджетное образовательное  учреждение Городской Дворец творчества «Академия талантов»</a:t>
            </a:r>
          </a:p>
          <a:p>
            <a:pPr algn="ctr"/>
            <a:endParaRPr lang="ru-RU" sz="135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60032" y="2850994"/>
            <a:ext cx="3456384" cy="1808988"/>
          </a:xfrm>
          <a:prstGeom prst="roundRect">
            <a:avLst/>
          </a:prstGeom>
          <a:solidFill>
            <a:srgbClr val="D1FFB9"/>
          </a:solidFill>
          <a:ln>
            <a:solidFill>
              <a:srgbClr val="325C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51" b="1" i="1" dirty="0">
              <a:solidFill>
                <a:srgbClr val="16167C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>
                <a:solidFill>
                  <a:srgbClr val="3E734A"/>
                </a:solidFill>
              </a:rPr>
              <a:t>МБОУ «СШ№8»</a:t>
            </a:r>
          </a:p>
          <a:p>
            <a:pPr algn="ctr"/>
            <a:r>
              <a:rPr lang="ru-RU" sz="2000" b="1" dirty="0">
                <a:solidFill>
                  <a:srgbClr val="3E734A"/>
                </a:solidFill>
              </a:rPr>
              <a:t>МБОУ «СШ №7»</a:t>
            </a:r>
          </a:p>
          <a:p>
            <a:pPr algn="ctr"/>
            <a:r>
              <a:rPr lang="ru-RU" sz="2000" b="1" dirty="0">
                <a:solidFill>
                  <a:srgbClr val="3E734A"/>
                </a:solidFill>
              </a:rPr>
              <a:t>МАОУ «СОШ№3»</a:t>
            </a:r>
          </a:p>
          <a:p>
            <a:pPr algn="ctr"/>
            <a:r>
              <a:rPr lang="ru-RU" sz="2000" b="1" dirty="0">
                <a:solidFill>
                  <a:srgbClr val="3E734A"/>
                </a:solidFill>
              </a:rPr>
              <a:t>МБОУ «СШ№17»</a:t>
            </a:r>
          </a:p>
          <a:p>
            <a:pPr algn="ctr"/>
            <a:endParaRPr lang="ru-RU" sz="13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7A92D3-180E-49F7-890A-6CDD8DB25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2" y="0"/>
            <a:ext cx="9141291" cy="5143500"/>
          </a:xfrm>
          <a:prstGeom prst="rect">
            <a:avLst/>
          </a:prstGeom>
        </p:spPr>
      </p:pic>
      <p:pic>
        <p:nvPicPr>
          <p:cNvPr id="6" name="Рисунок 5" descr="nExoeHDVBl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405" y="3003807"/>
            <a:ext cx="3130503" cy="1983956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11" name="Рисунок 10" descr="аеоолн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70" y="876885"/>
            <a:ext cx="2954975" cy="1969984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12" name="Рисунок 11" descr="подложка1.jpg"/>
          <p:cNvPicPr>
            <a:picLocks noChangeAspect="1"/>
          </p:cNvPicPr>
          <p:nvPr/>
        </p:nvPicPr>
        <p:blipFill rotWithShape="1">
          <a:blip r:embed="rId5"/>
          <a:srcRect t="1664"/>
          <a:stretch/>
        </p:blipFill>
        <p:spPr>
          <a:xfrm>
            <a:off x="4009663" y="876885"/>
            <a:ext cx="3130502" cy="1969984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-22302" y="78441"/>
            <a:ext cx="8194701" cy="707886"/>
          </a:xfrm>
          <a:prstGeom prst="rect">
            <a:avLst/>
          </a:prstGeom>
          <a:solidFill>
            <a:srgbClr val="D1FF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Культурно-просветительское направление:</a:t>
            </a: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агитационные листовки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66" y="3003798"/>
            <a:ext cx="2954975" cy="1983399"/>
          </a:xfrm>
          <a:prstGeom prst="rect">
            <a:avLst/>
          </a:prstGeom>
          <a:noFill/>
          <a:ln w="28575">
            <a:solidFill>
              <a:srgbClr val="CFFF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4179CBE-686E-47E5-ADAE-F3C1557A4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62396"/>
            <a:ext cx="8316415" cy="707886"/>
          </a:xfrm>
          <a:prstGeom prst="rect">
            <a:avLst/>
          </a:prstGeom>
          <a:solidFill>
            <a:srgbClr val="D1FF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Культурно-просветительское направление: мастер-классы , </a:t>
            </a: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театрализованные представления на тему экологии</a:t>
            </a:r>
          </a:p>
        </p:txBody>
      </p:sp>
      <p:pic>
        <p:nvPicPr>
          <p:cNvPr id="4" name="Рисунок 3" descr="tS7_EUoQUJw.jpg"/>
          <p:cNvPicPr>
            <a:picLocks noChangeAspect="1"/>
          </p:cNvPicPr>
          <p:nvPr/>
        </p:nvPicPr>
        <p:blipFill rotWithShape="1">
          <a:blip r:embed="rId3"/>
          <a:srcRect t="1480" b="17116"/>
          <a:stretch/>
        </p:blipFill>
        <p:spPr>
          <a:xfrm>
            <a:off x="4339848" y="1011392"/>
            <a:ext cx="3393823" cy="1995312"/>
          </a:xfrm>
          <a:prstGeom prst="rect">
            <a:avLst/>
          </a:prstGeom>
          <a:ln w="28575">
            <a:solidFill>
              <a:srgbClr val="CFFFB9"/>
            </a:solidFill>
          </a:ln>
          <a:effectLst/>
        </p:spPr>
      </p:pic>
      <p:pic>
        <p:nvPicPr>
          <p:cNvPr id="6" name="Рисунок 5" descr="31901973_1926432750722356_5045644514673295360_n.jpg"/>
          <p:cNvPicPr>
            <a:picLocks noChangeAspect="1"/>
          </p:cNvPicPr>
          <p:nvPr/>
        </p:nvPicPr>
        <p:blipFill rotWithShape="1">
          <a:blip r:embed="rId4"/>
          <a:srcRect l="748" t="23662" r="-748"/>
          <a:stretch/>
        </p:blipFill>
        <p:spPr>
          <a:xfrm>
            <a:off x="4355976" y="3147814"/>
            <a:ext cx="3377695" cy="1753117"/>
          </a:xfrm>
          <a:prstGeom prst="rect">
            <a:avLst/>
          </a:prstGeom>
          <a:ln w="28575">
            <a:solidFill>
              <a:srgbClr val="CFFFB9"/>
            </a:solidFill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4330" r="5242" b="6124"/>
          <a:stretch/>
        </p:blipFill>
        <p:spPr bwMode="auto">
          <a:xfrm>
            <a:off x="1288258" y="1011392"/>
            <a:ext cx="2880321" cy="3889539"/>
          </a:xfrm>
          <a:prstGeom prst="rect">
            <a:avLst/>
          </a:prstGeom>
          <a:noFill/>
          <a:ln w="28575">
            <a:solidFill>
              <a:srgbClr val="CFFF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7466271-3DB7-4AE3-A7E2-8790B2844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5" name="Рисунок 4" descr="26961668_1805144502851182_6246626006359287370_o.jpg"/>
          <p:cNvPicPr>
            <a:picLocks noChangeAspect="1"/>
          </p:cNvPicPr>
          <p:nvPr/>
        </p:nvPicPr>
        <p:blipFill rotWithShape="1">
          <a:blip r:embed="rId3"/>
          <a:srcRect t="17112" b="5375"/>
          <a:stretch/>
        </p:blipFill>
        <p:spPr>
          <a:xfrm>
            <a:off x="884777" y="945981"/>
            <a:ext cx="3149567" cy="1869123"/>
          </a:xfrm>
          <a:prstGeom prst="rect">
            <a:avLst/>
          </a:prstGeom>
          <a:ln w="28575">
            <a:solidFill>
              <a:srgbClr val="CFFFB9"/>
            </a:solidFill>
          </a:ln>
          <a:effectLst/>
        </p:spPr>
      </p:pic>
      <p:pic>
        <p:nvPicPr>
          <p:cNvPr id="7" name="Рисунок 6" descr="vibe55r 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2932757"/>
            <a:ext cx="3149566" cy="2073252"/>
          </a:xfrm>
          <a:prstGeom prst="rect">
            <a:avLst/>
          </a:prstGeom>
          <a:ln w="28575">
            <a:solidFill>
              <a:srgbClr val="CFFFB9"/>
            </a:solidFill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109128"/>
            <a:ext cx="8100392" cy="707886"/>
          </a:xfrm>
          <a:prstGeom prst="rect">
            <a:avLst/>
          </a:prstGeom>
          <a:solidFill>
            <a:srgbClr val="D1FF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-экологический калейдоскоп :</a:t>
            </a: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эко-</a:t>
            </a:r>
            <a:r>
              <a:rPr lang="ru-RU" sz="2000" b="1" dirty="0" err="1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«Чистый город», экскурсии на полигон ТБО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5855" r="6570" b="7295"/>
          <a:stretch/>
        </p:blipFill>
        <p:spPr bwMode="auto">
          <a:xfrm>
            <a:off x="1475656" y="2932757"/>
            <a:ext cx="3096344" cy="2073252"/>
          </a:xfrm>
          <a:prstGeom prst="rect">
            <a:avLst/>
          </a:prstGeom>
          <a:noFill/>
          <a:ln w="28575">
            <a:solidFill>
              <a:srgbClr val="CFFF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20591" r="5391" b="5292"/>
          <a:stretch/>
        </p:blipFill>
        <p:spPr>
          <a:xfrm>
            <a:off x="4139952" y="949552"/>
            <a:ext cx="3149566" cy="1869122"/>
          </a:xfrm>
          <a:prstGeom prst="rect">
            <a:avLst/>
          </a:prstGeom>
          <a:ln w="28575">
            <a:solidFill>
              <a:srgbClr val="CFFFB9"/>
            </a:solidFill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FA8580-2006-4419-8D09-DECAC8D5F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5" name="Рисунок 4" descr="58781550_2193167670776417_485629913704474289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52270"/>
            <a:ext cx="3239791" cy="3995743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7" name="Рисунок 6" descr="_DSC0156.JPG"/>
          <p:cNvPicPr>
            <a:picLocks noChangeAspect="1"/>
          </p:cNvPicPr>
          <p:nvPr/>
        </p:nvPicPr>
        <p:blipFill rotWithShape="1">
          <a:blip r:embed="rId4" cstate="print"/>
          <a:srcRect t="14464"/>
          <a:stretch/>
        </p:blipFill>
        <p:spPr>
          <a:xfrm>
            <a:off x="4420505" y="2972768"/>
            <a:ext cx="3463863" cy="1975246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87975"/>
            <a:ext cx="8100392" cy="707886"/>
          </a:xfrm>
          <a:prstGeom prst="rect">
            <a:avLst/>
          </a:prstGeom>
          <a:solidFill>
            <a:srgbClr val="D1FF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экологический квест «Чистый город»</a:t>
            </a:r>
            <a:endParaRPr lang="en-US" sz="2000" b="1" dirty="0">
              <a:solidFill>
                <a:srgbClr val="3E7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Награждение победителей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29270" r="5489" b="6373"/>
          <a:stretch/>
        </p:blipFill>
        <p:spPr bwMode="auto">
          <a:xfrm>
            <a:off x="4430283" y="976998"/>
            <a:ext cx="3454085" cy="1872841"/>
          </a:xfrm>
          <a:prstGeom prst="rect">
            <a:avLst/>
          </a:prstGeom>
          <a:noFill/>
          <a:ln w="28575">
            <a:solidFill>
              <a:srgbClr val="CFFF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6F5135-D39C-41FB-899C-461B67843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3758" y="61527"/>
            <a:ext cx="8211318" cy="707886"/>
          </a:xfrm>
          <a:prstGeom prst="rect">
            <a:avLst/>
          </a:prstGeom>
          <a:solidFill>
            <a:srgbClr val="D1FF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Подпроект</a:t>
            </a:r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«От «</a:t>
            </a:r>
            <a:r>
              <a:rPr lang="ru-RU" sz="2000" b="1" dirty="0" err="1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ЭкоНура</a:t>
            </a:r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en-US" sz="2000" b="1" dirty="0">
              <a:solidFill>
                <a:srgbClr val="3E7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станции переработки пластика «Сансара»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3666"/>
          <a:stretch/>
        </p:blipFill>
        <p:spPr>
          <a:xfrm>
            <a:off x="179512" y="1347614"/>
            <a:ext cx="3615052" cy="3082395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6555"/>
          <a:stretch/>
        </p:blipFill>
        <p:spPr>
          <a:xfrm>
            <a:off x="7104797" y="2249377"/>
            <a:ext cx="1931699" cy="1618517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11707" r="345" b="23350"/>
          <a:stretch/>
        </p:blipFill>
        <p:spPr>
          <a:xfrm>
            <a:off x="3941353" y="993260"/>
            <a:ext cx="3007005" cy="2067307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/>
          <a:stretch/>
        </p:blipFill>
        <p:spPr>
          <a:xfrm>
            <a:off x="3941353" y="3223733"/>
            <a:ext cx="3001898" cy="1724281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856F98-12C9-4FEF-8ED3-BFAEA3CC9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111660"/>
            <a:ext cx="8077003" cy="707886"/>
          </a:xfrm>
          <a:prstGeom prst="rect">
            <a:avLst/>
          </a:prstGeom>
          <a:solidFill>
            <a:srgbClr val="D1FFB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международной </a:t>
            </a:r>
            <a:r>
              <a:rPr lang="ru-RU" sz="2000" b="1" dirty="0">
                <a:solidFill>
                  <a:srgbClr val="3E7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детско-юношеской Премии «Экология-дело каждого»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3" y="933366"/>
            <a:ext cx="3348371" cy="2414093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5"/>
          <a:stretch/>
        </p:blipFill>
        <p:spPr>
          <a:xfrm>
            <a:off x="934843" y="3451486"/>
            <a:ext cx="3348371" cy="1438520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 t="4551" r="-181"/>
          <a:stretch/>
        </p:blipFill>
        <p:spPr>
          <a:xfrm>
            <a:off x="4427984" y="931206"/>
            <a:ext cx="3727764" cy="2416255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55"/>
          <a:stretch/>
        </p:blipFill>
        <p:spPr>
          <a:xfrm>
            <a:off x="4427984" y="3462041"/>
            <a:ext cx="3721027" cy="1423583"/>
          </a:xfrm>
          <a:prstGeom prst="rect">
            <a:avLst/>
          </a:prstGeom>
          <a:ln w="28575">
            <a:solidFill>
              <a:srgbClr val="CFFFB9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932</TotalTime>
  <Words>130</Words>
  <Application>Microsoft Office PowerPoint</Application>
  <PresentationFormat>Экран (16:9)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DDT-3</dc:creator>
  <cp:lastModifiedBy>Пользователь Windows</cp:lastModifiedBy>
  <cp:revision>128</cp:revision>
  <dcterms:created xsi:type="dcterms:W3CDTF">2019-03-11T10:06:28Z</dcterms:created>
  <dcterms:modified xsi:type="dcterms:W3CDTF">2022-02-24T07:46:29Z</dcterms:modified>
</cp:coreProperties>
</file>