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6672E-CDBB-4702-B0A3-09EA46E90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D7CAE1-A40C-4FAB-8361-91F4C5B71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5FD748-E76A-4A79-B858-68291B81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5542-3A3A-4E81-9181-DE0D6E9B70DE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E0EE6-8697-4963-BB1D-76E8A1395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A0A482-7A37-4A7E-A407-4D78D6243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2679-6917-424D-8739-794E95AE1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65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8826C-496E-45F3-980E-C0542FBE4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EE5147-3DF7-475E-B7AE-3219FF2B2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06D80C-3675-4230-9639-D53EFD05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5542-3A3A-4E81-9181-DE0D6E9B70DE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64C239-C1D3-4016-8732-631C2CE71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9B7743-B42A-4237-AD05-233AF52F8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2679-6917-424D-8739-794E95AE1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04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1B9CA1F-1C96-431F-9886-419C1334B7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EBEB61-C4B0-499E-84F6-A9482F821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44682F-5C60-4AE3-A455-EE4DE9629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5542-3A3A-4E81-9181-DE0D6E9B70DE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43C925-C144-495E-A9DE-6194A9B2C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801007-64AF-47E3-913E-E11454439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2679-6917-424D-8739-794E95AE1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9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74026-AFDF-4233-9C41-6652DC4C3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3A3FA5-9B49-49AD-A314-51F5D1E08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383B19-9FF5-4C3B-AEBD-92C79E564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5542-3A3A-4E81-9181-DE0D6E9B70DE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AE5E54-2C7E-49FB-A481-D87A880CC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1B1AE6-B8F4-4A01-8A98-0A23517C3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2679-6917-424D-8739-794E95AE1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631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5014D6-CAB5-41C7-955A-DDBCB5387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AC5D9F-3685-40BC-A7C9-66E8EB0D8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10094-D3FD-4130-94AF-E71B38DCD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5542-3A3A-4E81-9181-DE0D6E9B70DE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FF4D36-B325-4D7F-9DC9-E3A33D37F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0C3876-C3DD-4947-88B9-CC17D33EC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2679-6917-424D-8739-794E95AE1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81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C794D-9773-4EBC-9F93-B0B947F83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FD86D7-1E4B-4770-8039-46B0206A4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675DD7-709A-4691-9B90-A295A2CD9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7A2BF1-656D-4CEC-8F20-E8BA3CE7A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5542-3A3A-4E81-9181-DE0D6E9B70DE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E4A169-4886-4B65-81F0-11FAE3D96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0CC91-0740-413F-B631-93814D07E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2679-6917-424D-8739-794E95AE1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62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48A712-4A1B-475F-B48C-E542A0FBC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C3E56F-3817-4B77-861A-046A21D43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1817EE-8FE7-46A3-A830-533775941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E5114C-6610-41A7-A8C5-7BD94415B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11BBC5-CCE2-4993-AAD9-7FF0281CF9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10F3DE4-979C-4C1C-A1D0-5831BC17D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5542-3A3A-4E81-9181-DE0D6E9B70DE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DED3022-D322-44D5-98C5-652BF7026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67EB575-C804-4495-ACB3-FD6AA6DCE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2679-6917-424D-8739-794E95AE1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62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3AF54-04BB-4871-BF13-0597935B5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D75E5A-2319-458C-9C97-E77A05C34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5542-3A3A-4E81-9181-DE0D6E9B70DE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DE9145-03C4-4594-A3A8-C729AEEF3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889D97-8D35-4890-9DDE-FC793CC74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2679-6917-424D-8739-794E95AE1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24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C859A5A-A8E5-4E99-8DEE-0C3920CCD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5542-3A3A-4E81-9181-DE0D6E9B70DE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BB56B4-5597-43EA-BE8F-F1AFA5813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04E4FD-E587-4874-B58C-84F292948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2679-6917-424D-8739-794E95AE1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20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B46B55-FB98-44FA-8881-EF067E36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807B1F-31DB-4834-BB45-A34D0C316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CEB9E7-774A-4130-9D11-3D66376B0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81117E-3088-4BF8-8A31-AA3167C29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5542-3A3A-4E81-9181-DE0D6E9B70DE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4C6CE2-7568-468F-AA07-09B952F4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86B402-15C8-4845-8A57-AE0E007B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2679-6917-424D-8739-794E95AE1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53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74AD6-5835-4419-A9C9-ADFEDBE5E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4EE29B-137A-49A0-BC2F-AD86A5BC23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072E51-4FDA-4BC3-907F-F8550BA4E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E4AD1F-3532-42C1-B436-FE100F55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5542-3A3A-4E81-9181-DE0D6E9B70DE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EF33CE-3068-41A3-832F-280060E20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2B6B46-0C47-4076-BB45-1F8445F44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2679-6917-424D-8739-794E95AE1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64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3430F-45A0-4F3F-9EB7-3BC8BBC42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A534EA-9312-49C3-883C-03F7D21EA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E5841D-5D51-4987-8D3C-FCD23058A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85542-3A3A-4E81-9181-DE0D6E9B70DE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F6CC9F-09D9-4F39-9334-4E82F2096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AFF93C-97DF-4854-907C-586998324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12679-6917-424D-8739-794E95AE1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18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55E2A-45A6-4A4C-BE44-C704677EB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1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Об опыте популяризации имени В.Т. Чисталева</a:t>
            </a:r>
            <a:endParaRPr lang="ru-RU" b="1" i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CAAD8C-AC76-46D3-875C-68CFF887E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59132"/>
            <a:ext cx="9144000" cy="760237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ГПОУ РК «Колледж культуры»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177E1F5-FFA3-4B01-8372-787FED543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05" y="2810391"/>
            <a:ext cx="6111092" cy="40476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1ED8652-C842-4C4D-B944-D54E04DCC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27" y="2731005"/>
            <a:ext cx="3163001" cy="420638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041E3B-B7F7-4FF5-BBEB-B592057365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53" y="2804224"/>
            <a:ext cx="3993720" cy="405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3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F4E4E-F43D-4AC7-B04F-98D81075B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FEE424D-73DA-4A18-8212-973374B7B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939" y="306470"/>
            <a:ext cx="4444861" cy="5926482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7C5BCA-83E3-42A9-82CC-7B65C3CFE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4009938" cy="580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6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58C40-B6C8-49C3-8FA3-182139A58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869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Книжные выставки, посвященные творчеству Тима Веня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3BFFD20-1894-4408-B863-83E00F2A1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943817"/>
            <a:ext cx="10685135" cy="5742207"/>
          </a:xfrm>
        </p:spPr>
      </p:pic>
    </p:spTree>
    <p:extLst>
      <p:ext uri="{BB962C8B-B14F-4D97-AF65-F5344CB8AC3E}">
        <p14:creationId xmlns:p14="http://schemas.microsoft.com/office/powerpoint/2010/main" val="3294966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B728B-5D46-42DC-9689-827D17CC9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F0"/>
                </a:solidFill>
              </a:rPr>
              <a:t>Литературно-музыкальные композиции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14E5A1C-07DD-4B8E-A44B-592E6E5609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61" y="1592412"/>
            <a:ext cx="5547686" cy="3673175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4038CAE-E1CB-40D9-AEE1-E41041E7A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47" y="2592198"/>
            <a:ext cx="5544415" cy="36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97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FEDF4D-798B-4F6F-B246-763C43073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i="1" dirty="0">
                <a:solidFill>
                  <a:schemeClr val="accent2"/>
                </a:solidFill>
              </a:rPr>
              <a:t>Выставки творческих </a:t>
            </a:r>
            <a:br>
              <a:rPr lang="ru-RU" b="1" i="1" dirty="0">
                <a:solidFill>
                  <a:schemeClr val="accent2"/>
                </a:solidFill>
              </a:rPr>
            </a:br>
            <a:r>
              <a:rPr lang="ru-RU" b="1" i="1" dirty="0">
                <a:solidFill>
                  <a:schemeClr val="accent2"/>
                </a:solidFill>
              </a:rPr>
              <a:t>работ студентов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60E9D0B-0F01-4A87-B72D-2CAAEDD44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0191"/>
            <a:ext cx="4321029" cy="286099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DC86A5-F0A2-48F6-B2BD-99B2F1646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68099"/>
            <a:ext cx="4432881" cy="29350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DF8CC3-E8E5-410A-B00F-DB899BCE71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49985"/>
            <a:ext cx="5016617" cy="334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41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56C3E-B1C7-4F24-A827-F7E0955A3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696"/>
            <a:ext cx="5604545" cy="800945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rgbClr val="7030A0"/>
                </a:solidFill>
              </a:rPr>
              <a:t>То, что сердца стало историей…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842A5E1A-AD59-4C70-9747-CE81E9BF5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6596"/>
            <a:ext cx="5332594" cy="3532843"/>
          </a:xfr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1BD42B6-6A28-4AB2-AC11-7EA529C39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65" y="365126"/>
            <a:ext cx="3940030" cy="261027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7AEFEB-0ACE-4A97-A458-C768883B0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88" y="3954443"/>
            <a:ext cx="3857062" cy="25537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DCBC0A9-33CB-49D7-92E5-93DCB295A0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794" y="2494565"/>
            <a:ext cx="6035183" cy="399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46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DD702-5010-4BFD-A8D6-69F220504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Рябиновых бусин россыпь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F28FA70-CAC4-4F02-9DB9-F61E1428F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629" y="365125"/>
            <a:ext cx="4767171" cy="315825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1DE600-0508-4EFC-9B75-83A53692D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24" y="1979802"/>
            <a:ext cx="5689094" cy="37690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A7787A-59D6-415D-8F0A-30C207F7E8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628" y="3607469"/>
            <a:ext cx="4767171" cy="315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01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6DCB5-0825-4351-889A-D883DA7CA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354" y="365125"/>
            <a:ext cx="10515600" cy="1325563"/>
          </a:xfrm>
        </p:spPr>
        <p:txBody>
          <a:bodyPr>
            <a:normAutofit fontScale="90000"/>
          </a:bodyPr>
          <a:lstStyle/>
          <a:p>
            <a:pPr algn="r"/>
            <a:br>
              <a:rPr lang="ru-RU" sz="4000" dirty="0">
                <a:solidFill>
                  <a:srgbClr val="0070C0"/>
                </a:solidFill>
              </a:rPr>
            </a:br>
            <a:br>
              <a:rPr lang="ru-RU" sz="4000" dirty="0">
                <a:solidFill>
                  <a:srgbClr val="0070C0"/>
                </a:solidFill>
              </a:rPr>
            </a:br>
            <a:br>
              <a:rPr lang="ru-RU" sz="4000" dirty="0">
                <a:solidFill>
                  <a:srgbClr val="0070C0"/>
                </a:solidFill>
              </a:rPr>
            </a:br>
            <a:r>
              <a:rPr lang="ru-RU" sz="4000" b="1" i="1" dirty="0">
                <a:solidFill>
                  <a:srgbClr val="0070C0"/>
                </a:solidFill>
              </a:rPr>
              <a:t>Пленэр в село Помоздино</a:t>
            </a:r>
            <a:br>
              <a:rPr lang="ru-RU" sz="4000" b="1" i="1" dirty="0">
                <a:solidFill>
                  <a:srgbClr val="0070C0"/>
                </a:solidFill>
              </a:rPr>
            </a:br>
            <a:br>
              <a:rPr lang="ru-RU" sz="4000" b="1" i="1" dirty="0">
                <a:solidFill>
                  <a:srgbClr val="0070C0"/>
                </a:solidFill>
              </a:rPr>
            </a:br>
            <a:r>
              <a:rPr lang="ru-RU" sz="4000" b="1" i="1" dirty="0">
                <a:solidFill>
                  <a:srgbClr val="0070C0"/>
                </a:solidFill>
              </a:rPr>
              <a:t>Дом-музей </a:t>
            </a:r>
            <a:br>
              <a:rPr lang="ru-RU" sz="4000" b="1" i="1" dirty="0">
                <a:solidFill>
                  <a:srgbClr val="0070C0"/>
                </a:solidFill>
              </a:rPr>
            </a:br>
            <a:r>
              <a:rPr lang="ru-RU" sz="4000" b="1" i="1" dirty="0">
                <a:solidFill>
                  <a:srgbClr val="0070C0"/>
                </a:solidFill>
              </a:rPr>
              <a:t>Вениамина Чисталева</a:t>
            </a:r>
            <a:br>
              <a:rPr lang="ru-RU" sz="4000" b="1" i="1" dirty="0"/>
            </a:br>
            <a:br>
              <a:rPr lang="ru-RU" sz="4000" b="1" i="1" dirty="0"/>
            </a:br>
            <a:r>
              <a:rPr lang="ru-RU" sz="4000" b="1" i="1" dirty="0"/>
              <a:t> </a:t>
            </a:r>
            <a:endParaRPr lang="ru-RU" sz="4000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FDEC5A1-A201-4B73-9F5A-039618CB3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4715312" cy="628315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0F617F-D73F-46D3-9285-22713762D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754" y="2701255"/>
            <a:ext cx="5723200" cy="379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57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4F680-DD7E-4818-845E-40A290F5C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Спасибо за внимание!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84A4411-33E3-4413-AE2C-60E5E43F9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202" y="1782264"/>
            <a:ext cx="7882628" cy="4433978"/>
          </a:xfrm>
        </p:spPr>
      </p:pic>
    </p:spTree>
    <p:extLst>
      <p:ext uri="{BB962C8B-B14F-4D97-AF65-F5344CB8AC3E}">
        <p14:creationId xmlns:p14="http://schemas.microsoft.com/office/powerpoint/2010/main" val="30297436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59</Words>
  <Application>Microsoft Office PowerPoint</Application>
  <PresentationFormat>Широкоэкранный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Об опыте популяризации имени В.Т. Чисталева</vt:lpstr>
      <vt:lpstr>Презентация PowerPoint</vt:lpstr>
      <vt:lpstr>Книжные выставки, посвященные творчеству Тима Веня</vt:lpstr>
      <vt:lpstr>Литературно-музыкальные композиции </vt:lpstr>
      <vt:lpstr>Выставки творческих  работ студентов</vt:lpstr>
      <vt:lpstr>То, что сердца стало историей…</vt:lpstr>
      <vt:lpstr>Рябиновых бусин россыпь</vt:lpstr>
      <vt:lpstr>   Пленэр в село Помоздино  Дом-музей  Вениамина Чисталева  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опыте популяризации имени В.Т. Чисталева</dc:title>
  <dc:creator>User</dc:creator>
  <cp:lastModifiedBy>User</cp:lastModifiedBy>
  <cp:revision>11</cp:revision>
  <dcterms:created xsi:type="dcterms:W3CDTF">2021-09-23T12:11:16Z</dcterms:created>
  <dcterms:modified xsi:type="dcterms:W3CDTF">2021-09-24T10:18:48Z</dcterms:modified>
</cp:coreProperties>
</file>