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F6E825-B211-4249-BE84-B26FBA28655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40217-88BD-4555-A5CE-961102108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tel:+78442723104" TargetMode="External"/><Relationship Id="rId2" Type="http://schemas.openxmlformats.org/officeDocument/2006/relationships/hyperlink" Target="https://vk.com/mu_roves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952328" cy="2952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44824"/>
            <a:ext cx="6764288" cy="182976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МОЛОДЕЖНЫЙ </a:t>
            </a:r>
            <a:br>
              <a:rPr lang="ru-RU" sz="4400" dirty="0" smtClean="0"/>
            </a:br>
            <a:r>
              <a:rPr lang="ru-RU" sz="4400" dirty="0" smtClean="0"/>
              <a:t>ЦЕНТР</a:t>
            </a:r>
            <a:br>
              <a:rPr lang="ru-RU" sz="4400" dirty="0" smtClean="0"/>
            </a:br>
            <a:r>
              <a:rPr lang="ru-RU" sz="4400" dirty="0" smtClean="0"/>
              <a:t>«РОВЕСНИК»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7772400" cy="7200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000" dirty="0" smtClean="0"/>
              <a:t>Муниципальное учреждение «Центр по работе с подростками и молодежью «Ровесник» Краснооктябрьского района Волгограда»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1328"/>
            <a:ext cx="821925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Муниципальное учреждение «Центр по работе с подростками и молодежью «Ровесник» Краснооктябрьского района Волгограда»  создано в результате реорганизации в форме выделения из муниципального образовательного учреждения дополнительного образования детей Детско-юношеского центра Краснооктябрьского района г. Волгограда,  во  исполнение постановления администрации Волгограда от 09.09.2005 № 1608 «О реорганизации муниципального образовательного учреждения дополнительного образования детей Детско-юношеского центра Краснооктябрьского района  г. Волгограда».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0" y="1412776"/>
            <a:ext cx="478802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Что мы делаем?</a:t>
            </a:r>
            <a:br>
              <a:rPr lang="ru-RU" dirty="0" smtClean="0"/>
            </a:br>
            <a:r>
              <a:rPr lang="ru-RU" sz="2400" dirty="0" smtClean="0"/>
              <a:t>— раскрываем таланты</a:t>
            </a:r>
            <a:br>
              <a:rPr lang="ru-RU" sz="2400" dirty="0" smtClean="0"/>
            </a:br>
            <a:r>
              <a:rPr lang="ru-RU" sz="2400" dirty="0" smtClean="0"/>
              <a:t>— поддерживаем молодежные инициативы</a:t>
            </a:r>
            <a:br>
              <a:rPr lang="ru-RU" sz="2400" dirty="0" smtClean="0"/>
            </a:br>
            <a:r>
              <a:rPr lang="ru-RU" sz="2400" dirty="0" smtClean="0"/>
              <a:t>— формируем социальную активность молодежи</a:t>
            </a:r>
            <a:br>
              <a:rPr lang="ru-RU" sz="2400" dirty="0" smtClean="0"/>
            </a:br>
            <a:r>
              <a:rPr lang="ru-RU" sz="2400" dirty="0" smtClean="0"/>
              <a:t>— ведем здоровый, позитивный, активный образ жизни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деятельности</a:t>
            </a:r>
            <a:endParaRPr lang="ru-RU" dirty="0"/>
          </a:p>
        </p:txBody>
      </p:sp>
      <p:pic>
        <p:nvPicPr>
          <p:cNvPr id="2050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  <p:pic>
        <p:nvPicPr>
          <p:cNvPr id="7" name="Рисунок 6" descr="WTbinuxH4xbZuJXufkgZ2PnGD83wbDMpM9ls03PlSIPFLocRnVC_TYL5wC59CkGC5fGQgRbemGDKd4OqnQXPbEw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84784"/>
            <a:ext cx="4283968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Реализация молодежной политики городского округа Волгоград, направленной на создание условий для успешной социализации и эффективной самореализации детей и молодежи, самостоятельного и эффективного решения молодыми людьми возникающих проблем.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учреждения</a:t>
            </a:r>
            <a:endParaRPr lang="ru-RU" dirty="0"/>
          </a:p>
        </p:txBody>
      </p:sp>
      <p:pic>
        <p:nvPicPr>
          <p:cNvPr id="4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200" dirty="0" smtClean="0"/>
              <a:t>выполнение работ и услуг в интересах личности, общества, государства, создание условий для всестороннего развития, формирования здорового образа жизни детей и молодежи в возрасте, преимущественно, от 14 до 30 лет;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воспитание детей и молодежи в духе гражданственности и патриотизма;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развитие творческих способностей детей и молодежи, занимающихся  в </a:t>
            </a:r>
            <a:r>
              <a:rPr lang="ru-RU" sz="2400" dirty="0" err="1" smtClean="0"/>
              <a:t>подростково-молодежных</a:t>
            </a:r>
            <a:r>
              <a:rPr lang="ru-RU" sz="2400" dirty="0" smtClean="0"/>
              <a:t> клубах и центрах;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адаптация детей и молодежи к жизни в обществе;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поддержка одаренной и талантливой молодежи, детских и молодежных социальных позитивных инициатив;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организация содержательного досуга;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/>
              <a:t>удовлетворение потребности детей и молодежи в занятиях физической культурой и спортом.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Направления деятельности учреждения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2400" dirty="0" smtClean="0"/>
              <a:t>молодежный центр «Проспект», 400007, г. Волгоград, </a:t>
            </a:r>
            <a:r>
              <a:rPr lang="ru-RU" sz="2400" dirty="0" err="1" smtClean="0"/>
              <a:t>пр-кт</a:t>
            </a:r>
            <a:r>
              <a:rPr lang="ru-RU" sz="2400" dirty="0" smtClean="0"/>
              <a:t>                Металлургов, 34; </a:t>
            </a:r>
          </a:p>
          <a:p>
            <a:pPr lvl="0"/>
            <a:r>
              <a:rPr lang="ru-RU" sz="2400" dirty="0" smtClean="0"/>
              <a:t>молодежный центр «Метро», 400007, Волгоград, ул. им. Кузнецова, 26;</a:t>
            </a:r>
          </a:p>
          <a:p>
            <a:pPr lvl="0"/>
            <a:r>
              <a:rPr lang="ru-RU" sz="2400" dirty="0" smtClean="0"/>
              <a:t>молодежный центр «Арка», 400078, г. Волгоград, </a:t>
            </a:r>
            <a:r>
              <a:rPr lang="ru-RU" sz="2400" dirty="0" err="1" smtClean="0"/>
              <a:t>пр-кт</a:t>
            </a:r>
            <a:r>
              <a:rPr lang="ru-RU" sz="2400" dirty="0" smtClean="0"/>
              <a:t> им. В.И.Ленина, 81;</a:t>
            </a:r>
          </a:p>
          <a:p>
            <a:pPr lvl="0"/>
            <a:r>
              <a:rPr lang="ru-RU" sz="2400" dirty="0" smtClean="0"/>
              <a:t>молодежный авиационно-технический центр 400009, г. Волгоград, ул. им. генерала </a:t>
            </a:r>
            <a:r>
              <a:rPr lang="ru-RU" sz="2400" dirty="0" err="1" smtClean="0"/>
              <a:t>Гуртьева</a:t>
            </a:r>
            <a:r>
              <a:rPr lang="ru-RU" sz="2400" dirty="0" smtClean="0"/>
              <a:t>, 3;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«Искатель» 400040, г. Волгоград, ул. им. </a:t>
            </a:r>
            <a:r>
              <a:rPr lang="ru-RU" sz="2400" dirty="0" err="1" smtClean="0"/>
              <a:t>Поддубного</a:t>
            </a:r>
            <a:r>
              <a:rPr lang="ru-RU" sz="2400" dirty="0" smtClean="0"/>
              <a:t>, 7; 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«Остров», 400016, г. Волгоград, ул. Прибалтийская, 8;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«Пламя»,  400078, г. Волгоград, </a:t>
            </a:r>
            <a:r>
              <a:rPr lang="ru-RU" sz="2400" dirty="0" err="1" smtClean="0"/>
              <a:t>пр-кт</a:t>
            </a:r>
            <a:r>
              <a:rPr lang="ru-RU" sz="2400" dirty="0" smtClean="0"/>
              <a:t> им. В.И.Ленина, 81;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«Сечь», 400040, г. Волгоград, ул. </a:t>
            </a:r>
            <a:r>
              <a:rPr lang="ru-RU" sz="2400" dirty="0" err="1" smtClean="0"/>
              <a:t>Созидательская</a:t>
            </a:r>
            <a:r>
              <a:rPr lang="ru-RU" sz="2400" dirty="0" smtClean="0"/>
              <a:t>, 12; 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«Вектор», 400009, г. Волгоград, </a:t>
            </a:r>
            <a:r>
              <a:rPr lang="ru-RU" sz="2400" dirty="0" err="1" smtClean="0"/>
              <a:t>пр-кт</a:t>
            </a:r>
            <a:r>
              <a:rPr lang="ru-RU" sz="2400" dirty="0" smtClean="0"/>
              <a:t> им. В.И.Ленина, 149 а;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«Факел»,  400065, г. Волгоград, ул. 4-ый участок, 5;</a:t>
            </a:r>
          </a:p>
          <a:p>
            <a:pPr lvl="0"/>
            <a:r>
              <a:rPr lang="ru-RU" sz="2400" dirty="0" err="1" smtClean="0"/>
              <a:t>подростково-молодежный</a:t>
            </a:r>
            <a:r>
              <a:rPr lang="ru-RU" sz="2400" dirty="0" smtClean="0"/>
              <a:t> клуб «Мир спорта», 400105, г. Волгоград, ул. им. маршала Еременко, 100.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Молодежный центр «Ровесник» состоит из структурных подразделений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79912" y="1484784"/>
            <a:ext cx="497889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базе муниципального учреждения «Центр по работе с подростками и молодежью «Ровесник» Краснооктябрьского района Волгограда» реализуется </a:t>
            </a:r>
            <a:r>
              <a:rPr lang="ru-RU" dirty="0" smtClean="0"/>
              <a:t> </a:t>
            </a:r>
            <a:r>
              <a:rPr lang="ru-RU" dirty="0" smtClean="0"/>
              <a:t>программа подготовки волонтеров для проведения мероприятий патриотического, творческого, спортивного, </a:t>
            </a:r>
            <a:r>
              <a:rPr lang="ru-RU" dirty="0" err="1" smtClean="0"/>
              <a:t>досугового</a:t>
            </a:r>
            <a:r>
              <a:rPr lang="ru-RU" dirty="0" smtClean="0"/>
              <a:t>, социального направления.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Волонтерство</a:t>
            </a:r>
            <a:endParaRPr lang="ru-RU" dirty="0"/>
          </a:p>
        </p:txBody>
      </p:sp>
      <p:pic>
        <p:nvPicPr>
          <p:cNvPr id="2050" name="Picture 2" descr="C:\Users\Анна\Desktop\exY_bnFnsMTPQzi65JETU1RjOagyNbIHPKlq-KT_vZB-wi2HLlKbBfvW3WFD0HYEzfriZiRMuuPbh7KsSH-Q93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530" y="1412776"/>
            <a:ext cx="329436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«Добро </a:t>
            </a:r>
            <a:r>
              <a:rPr lang="ru-RU" dirty="0" err="1" smtClean="0"/>
              <a:t>Стайл</a:t>
            </a:r>
            <a:r>
              <a:rPr lang="ru-RU" dirty="0" smtClean="0"/>
              <a:t>» - это проект по подготовке подростков и молодежи к добровольческой деятельности, включающий в себя комплекс теоретических (</a:t>
            </a:r>
            <a:r>
              <a:rPr lang="ru-RU" dirty="0" err="1" smtClean="0"/>
              <a:t>тренинговые</a:t>
            </a:r>
            <a:r>
              <a:rPr lang="ru-RU" dirty="0" smtClean="0"/>
              <a:t> занятия, лекции, семинары) и практических (организация социально значимых мероприятий) занятий по добровольчеству для молодежи в возрасте 14 - 18 лет. </a:t>
            </a:r>
          </a:p>
          <a:p>
            <a:r>
              <a:rPr lang="ru-RU" dirty="0" smtClean="0"/>
              <a:t>Занятия ведутся по пяти направлениям добровольческой деятельности:</a:t>
            </a:r>
          </a:p>
          <a:p>
            <a:r>
              <a:rPr lang="ru-RU" dirty="0" smtClean="0"/>
              <a:t>1) социальному;</a:t>
            </a:r>
          </a:p>
          <a:p>
            <a:r>
              <a:rPr lang="ru-RU" dirty="0" smtClean="0"/>
              <a:t>2) экологическому;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культурному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экономическому;</a:t>
            </a:r>
          </a:p>
          <a:p>
            <a:r>
              <a:rPr lang="ru-RU" dirty="0" smtClean="0"/>
              <a:t>5) патриотическому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Основная целевая группа и ее количественный </a:t>
            </a:r>
            <a:r>
              <a:rPr lang="ru-RU" dirty="0" smtClean="0"/>
              <a:t>состав: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обучающиеся </a:t>
            </a:r>
            <a:r>
              <a:rPr lang="ru-RU" dirty="0" smtClean="0"/>
              <a:t>МОУ СШ Краснооктябрьского района  (14-18 лет)</a:t>
            </a:r>
          </a:p>
          <a:p>
            <a:pPr>
              <a:buNone/>
            </a:pPr>
            <a:r>
              <a:rPr lang="ru-RU" dirty="0" smtClean="0"/>
              <a:t>1500 человек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Проект-«Добро </a:t>
            </a:r>
            <a:r>
              <a:rPr lang="ru-RU" dirty="0" err="1" smtClean="0"/>
              <a:t>Стайл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Picture 2" descr="C:\Users\Анна\Desktop\53b2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23728" y="1481328"/>
            <a:ext cx="6563072" cy="4525963"/>
          </a:xfrm>
        </p:spPr>
        <p:txBody>
          <a:bodyPr/>
          <a:lstStyle/>
          <a:p>
            <a:endParaRPr lang="ru-RU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 smtClean="0">
                <a:hlinkClick r:id="rId2"/>
              </a:rPr>
              <a:t>://vk.com/mu_rovesnik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hlinkClick r:id="rId3"/>
              </a:rPr>
              <a:t>+7 (8442) 72-31-04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ru-RU" dirty="0"/>
          </a:p>
        </p:txBody>
      </p:sp>
      <p:pic>
        <p:nvPicPr>
          <p:cNvPr id="4" name="Picture 3" descr="C:\Users\01\Downloads\122f190f436ec66831f787d06ce92d9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1407418"/>
            <a:ext cx="1733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:\Users\01\Downloads\phone-icon-png-tele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53123"/>
            <a:ext cx="1214438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Анна\Desktop\53b27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242" y="5357242"/>
            <a:ext cx="1500758" cy="150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574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МОЛОДЕЖНЫЙ  ЦЕНТР «РОВЕСНИК»</vt:lpstr>
      <vt:lpstr>Историческая справка</vt:lpstr>
      <vt:lpstr>О деятельности</vt:lpstr>
      <vt:lpstr>Цель учреждения</vt:lpstr>
      <vt:lpstr>Направления деятельности учреждения </vt:lpstr>
      <vt:lpstr>Молодежный центр «Ровесник» состоит из структурных подразделений </vt:lpstr>
      <vt:lpstr>Волонтерство</vt:lpstr>
      <vt:lpstr>Проект-«Добро Стайл»</vt:lpstr>
      <vt:lpstr>Наши 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МОЛОДЕЖНЫЙ  ЦЕНТР  «РОВЕСНИК»</dc:title>
  <dc:creator>Анна</dc:creator>
  <cp:lastModifiedBy>Анна</cp:lastModifiedBy>
  <cp:revision>13</cp:revision>
  <dcterms:created xsi:type="dcterms:W3CDTF">2022-05-19T09:06:24Z</dcterms:created>
  <dcterms:modified xsi:type="dcterms:W3CDTF">2022-05-19T11:18:44Z</dcterms:modified>
</cp:coreProperties>
</file>