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18" autoAdjust="0"/>
  </p:normalViewPr>
  <p:slideViewPr>
    <p:cSldViewPr>
      <p:cViewPr>
        <p:scale>
          <a:sx n="80" d="100"/>
          <a:sy n="80" d="100"/>
        </p:scale>
        <p:origin x="-108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ВОЛОНТЁРЫ КУЛЬТУРЫ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Созданны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- 1мая 2022 на базе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культуры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«Половинновский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сельский культурно-спортивный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Users\DK\Desktop\волонтёрск н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49080"/>
            <a:ext cx="2555776" cy="250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и уборка памятных мест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K\Desktop\Волонтёры\Волонтёры Добро БРО\Уборка и уход памятника  08.05.2022\aOqEXM-0BI9eKnS1i1vRmB8M4wvNY_YnmGEvSs70jTPK-8qyIH8CUr1TbJafWd_RAHLi5en_syhr2do3z8_aAV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9869"/>
            <a:ext cx="7452320" cy="2278131"/>
          </a:xfrm>
          <a:prstGeom prst="rect">
            <a:avLst/>
          </a:prstGeom>
          <a:noFill/>
        </p:spPr>
      </p:pic>
      <p:pic>
        <p:nvPicPr>
          <p:cNvPr id="3075" name="Picture 3" descr="C:\Users\DK\Desktop\Волонтёры\Волонтёры Добро БРО\Уборка и уход памятника  08.05.2022\AzKR2AhG_S331EqYS7qGf4mQqx7ks1x6J4OfE42LfOO9WfkouVhWN5fOJ1z8tvbbEU7yp-KNdA5Y9BwgMa-qT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6660232" cy="2588912"/>
          </a:xfrm>
          <a:prstGeom prst="rect">
            <a:avLst/>
          </a:prstGeom>
          <a:noFill/>
        </p:spPr>
      </p:pic>
      <p:pic>
        <p:nvPicPr>
          <p:cNvPr id="3077" name="Picture 5" descr="C:\Users\DK\Desktop\Волонтёры\Волонтёры Добро БРО\Уборка и уход памятника  08.05.2022\TrbJ8nq8r_FXxD7UVD29LcCBde6asx5BzXwCdY8uJP40gz-wvJ1j0BUaTUIkHVasbYirRFqsJUSvQ9ncw6uCYsq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60232" y="2132857"/>
            <a:ext cx="248376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Принимаем участия в различных акциях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K\Desktop\Волонтёры\Волонтёры Добро БРО\Георгиевская ленточка  08.05.2022\uUbg39ac8MzrQPFDGTagYmpz2iMIMqI6TRj-AZjaBRChgkgTbYiGZcg1xmNPonwSb3WFYMV9dTCvbcaZT_VwDq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2379"/>
            <a:ext cx="4499992" cy="207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DK\Desktop\Волонтёры\Волонтёры Добро БРО\Георгиевская ленточка  08.05.2022\zRJ3pFIKTVmfLr9ojToaxp3ty7IPHBr35EAj2Zg1BZAn6YyeRlgdBC6Ee_tAgOW245NqBzHmQBBr2TeIMkR2mG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15952"/>
            <a:ext cx="4644008" cy="21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DK\Desktop\t6sAjlZfN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4572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DK\Desktop\z3NbSeHPp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48880"/>
            <a:ext cx="4572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НАШИ ДОБРЫЕ ДЕЛА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Помогаем старшему поколению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K\Desktop\Волонтёры\Волонтёры Добро БРО\бабушки\20221003_16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442598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DK\Desktop\Волонтёры\Волонтёры Добро БРО\бабушки\20221003_16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825" y="4669928"/>
            <a:ext cx="4743175" cy="2188072"/>
          </a:xfrm>
          <a:prstGeom prst="rect">
            <a:avLst/>
          </a:prstGeom>
          <a:noFill/>
        </p:spPr>
      </p:pic>
      <p:pic>
        <p:nvPicPr>
          <p:cNvPr id="5124" name="Picture 4" descr="C:\Users\DK\Desktop\Волонтёры\Волонтёры Добро БРО\бабушки\IMG-20221003-WA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880320" cy="2544283"/>
          </a:xfrm>
          <a:prstGeom prst="rect">
            <a:avLst/>
          </a:prstGeom>
          <a:noFill/>
        </p:spPr>
      </p:pic>
      <p:pic>
        <p:nvPicPr>
          <p:cNvPr id="5125" name="Picture 5" descr="C:\Users\DK\Desktop\IMG-20221005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3131840" cy="2533055"/>
          </a:xfrm>
          <a:prstGeom prst="rect">
            <a:avLst/>
          </a:prstGeom>
          <a:noFill/>
        </p:spPr>
      </p:pic>
      <p:pic>
        <p:nvPicPr>
          <p:cNvPr id="5126" name="Picture 6" descr="C:\Users\DK\Desktop\IMG-20221003-WA0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04864"/>
            <a:ext cx="3131841" cy="26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постоянной основе выезжаем в профилакторий Юбилейный  г. Верхний Тагил, для проведения мероприятий для людей с ограниченными возможностями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K\Desktop\Волонтёры\Волонтёры Добро БРО\проф 13.10.2022\20221013_18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3275856" cy="1700808"/>
          </a:xfrm>
          <a:prstGeom prst="rect">
            <a:avLst/>
          </a:prstGeom>
          <a:noFill/>
        </p:spPr>
      </p:pic>
      <p:pic>
        <p:nvPicPr>
          <p:cNvPr id="6149" name="Picture 5" descr="C:\Users\DK\Desktop\Волонтёры\Волонтёры Добро БРО\Вместе мы сможем 22.05.2022  Профилакторий г В-Тагил\L3joIINim7EZlBYbctdvgpRDfhRY1hUlEe-xauatjKRHPsdpRzhc8AE90fVYsQ29L2FmMiXePL6wQRAUrsOMLF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860032" cy="2090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C:\Users\DK\Desktop\Волонтёры\Волонтёры Добро БРО\Вместе мы сможем 22.05.2022  Профилакторий г В-Тагил\-Nc3Xa1BPWa4NxLQxENfURZvGZI5cPrX-zHTu0EULNFTUUBSgnHFq2mJDF9gxjbE-TuuTAqNOnouKMFadEXwHb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872" y="3933056"/>
            <a:ext cx="2028128" cy="935633"/>
          </a:xfrm>
          <a:prstGeom prst="rect">
            <a:avLst/>
          </a:prstGeom>
          <a:noFill/>
        </p:spPr>
      </p:pic>
      <p:pic>
        <p:nvPicPr>
          <p:cNvPr id="6151" name="Picture 7" descr="C:\Users\DK\Desktop\Волонтёры\Волонтёры Добро БРО\Вместе мы сможем 22.05.2022  Профилакторий г В-Тагил\VQTZ_LzE14gDuo0oIPCxuBanNziYxRp-aW0A4U8DzDnGqR65kPnVQXouZxcO-bOQHbuae3rmKNMfGCJ7bhAa44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60032" y="3068960"/>
            <a:ext cx="4283968" cy="185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2" name="Picture 8" descr="C:\Users\DK\Desktop\Волонтёры\Волонтёры Добро БРО\Вместе мы сможем 22.05.2022  Профилакторий г В-Тагил\WoUhteyOvKGM8GVP8I3g9fnSBAGQCJRA3WPlIngpSIdh0cthXVVbYx2UYcUDJc1aE3nuWbKuESt0FcARJZpk_V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662711"/>
            <a:ext cx="2771800" cy="119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DK\Desktop\Волонтёры\Волонтёры Добро БРО\проф 13.10.2022\20221013_1816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1738" y="4365104"/>
            <a:ext cx="3612262" cy="130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DK\Desktop\Волонтёры\Волонтёры Добро БРО\проф 13.10.2022\IMG-20221013-WA00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365104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Наших волонтеров всегда рады видеть в детских садах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K\Desktop\Волонтёры\Волонтёры Добро БРО\Мал да удал 31.05.2022 детский сад №9 Нейво-Рудянка\_XCsjPsRC8pgp0wuSDrc0sKJBX5XyT5_qEV6g1l80hCBSgxet-u_Sd5kyIsoUxtmHTSBJVlnrH0A7eIUXj4-j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3814"/>
            <a:ext cx="4788023" cy="232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DK\Desktop\Волонтёры\Волонтёры Добро БРО\Мал да удал 31.05.2022 детский сад №9 Нейво-Рудянка\lWAyjicZUNeV3EEG2vdbwJmiqI-jeEGcrXWzABc29HLOwZpiqwQcNFbZRN--F2ENlonR1dNgqgwTaEQKG9rtHN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4581128"/>
            <a:ext cx="4644008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DK\Desktop\Волонтёры\Волонтёры Добро БРО\Мал да удал 31.05.2022 детский сад №9 Нейво-Рудянка\SDPtUhuFwDqiKgLe2Xj_JcuJ9-BxeeW1G4SMw67Jv7aF-6LiA1yn-8V5kyPlLkMsBccgxoSo-V81Vxa7mrFf6r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8489" y="1916832"/>
            <a:ext cx="2938489" cy="135446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DK\Desktop\Волонтёры\Волонтёры Добро БРО\Мал да удал 31.05.2022 детский сад №9 Нейво-Рудянка\MslkcsVqQKtLsmXeVpcWyMay5fBf9DxXu8f_ES5locIa7fHKT7NiOusBw9nd7rn7JWFW-aOEF2K4fb-I7_k6aRj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76872"/>
            <a:ext cx="51517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Сами проводим мероприятия для детей и подростков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K\Desktop\Волонтёры\Волонтёры Добро БРО\вечер страха\лдр\20221029_17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7046"/>
            <a:ext cx="4355976" cy="231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DK\Desktop\Волонтёры\Волонтёры Добро БРО\вечер страха\лдр\20221029_192305.jpg"/>
          <p:cNvPicPr>
            <a:picLocks noChangeAspect="1" noChangeArrowheads="1"/>
          </p:cNvPicPr>
          <p:nvPr/>
        </p:nvPicPr>
        <p:blipFill>
          <a:blip r:embed="rId3" cstate="print"/>
          <a:srcRect l="8469"/>
          <a:stretch>
            <a:fillRect/>
          </a:stretch>
        </p:blipFill>
        <p:spPr bwMode="auto">
          <a:xfrm>
            <a:off x="4572000" y="4553745"/>
            <a:ext cx="4572000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DK\Desktop\Волонтёры\Волонтёры Добро БРО\вечер страха\лдр\IMG-20221029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20888"/>
            <a:ext cx="43204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DK\Desktop\Волонтёры\Волонтёры Добро БРО\Вместе мы сможем 22.05.2022  Профилакторий г В-Тагил\SLBb3cfeB2ArB6cih1eHip8ii2jJZiYfbsiNfMOo4IGlm8IrNDaOhy6My5ipYsbvoi2yWxJ5TTgBSj3sr6q1Kn1p.jpg"/>
          <p:cNvPicPr>
            <a:picLocks noChangeAspect="1" noChangeArrowheads="1"/>
          </p:cNvPicPr>
          <p:nvPr/>
        </p:nvPicPr>
        <p:blipFill>
          <a:blip r:embed="rId2" cstate="print"/>
          <a:srcRect l="16925" t="18862" r="31888"/>
          <a:stretch>
            <a:fillRect/>
          </a:stretch>
        </p:blipFill>
        <p:spPr bwMode="auto">
          <a:xfrm rot="10800000" flipV="1">
            <a:off x="1547664" y="1916832"/>
            <a:ext cx="6221963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ВОЛОНТЁРЫ КУЛЬТУРЫ</a:t>
            </a:r>
            <a:b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ДоброБРО</a:t>
            </a: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ВОЛОНТЁРЫ КУЛЬТУРЫ</vt:lpstr>
      <vt:lpstr>НАШИ ДОБРЫЕ ДЕЛА</vt:lpstr>
      <vt:lpstr>Слайд 3</vt:lpstr>
      <vt:lpstr>НАШИ ДОБРЫЕ ДЕЛА</vt:lpstr>
      <vt:lpstr>НАШИ ДОБРЫЕ ДЕЛА</vt:lpstr>
      <vt:lpstr>НАШИ ДОБРЫЕ ДЕЛА</vt:lpstr>
      <vt:lpstr>НАШИ ДОБРЫЕ ДЕЛА</vt:lpstr>
      <vt:lpstr>ВОЛОНТЁРЫ КУЛЬТУРЫ «ДоброБРО»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</dc:creator>
  <cp:lastModifiedBy>DK</cp:lastModifiedBy>
  <cp:revision>11</cp:revision>
  <dcterms:created xsi:type="dcterms:W3CDTF">2022-11-23T05:34:46Z</dcterms:created>
  <dcterms:modified xsi:type="dcterms:W3CDTF">2022-11-23T07:24:42Z</dcterms:modified>
</cp:coreProperties>
</file>