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media/image6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79" r:id="rId2"/>
    <p:sldMasterId id="2147483687" r:id="rId3"/>
    <p:sldMasterId id="2147483693" r:id="rId4"/>
    <p:sldMasterId id="2147483699" r:id="rId5"/>
  </p:sldMasterIdLst>
  <p:sldIdLst>
    <p:sldId id="304" r:id="rId6"/>
    <p:sldId id="257" r:id="rId7"/>
    <p:sldId id="305" r:id="rId8"/>
    <p:sldId id="259" r:id="rId9"/>
    <p:sldId id="311" r:id="rId10"/>
    <p:sldId id="310" r:id="rId11"/>
    <p:sldId id="261" r:id="rId12"/>
    <p:sldId id="312" r:id="rId13"/>
    <p:sldId id="307" r:id="rId14"/>
    <p:sldId id="308" r:id="rId15"/>
    <p:sldId id="306" r:id="rId16"/>
    <p:sldId id="262" r:id="rId17"/>
    <p:sldId id="263" r:id="rId18"/>
    <p:sldId id="264" r:id="rId19"/>
    <p:sldId id="265" r:id="rId20"/>
    <p:sldId id="266" r:id="rId21"/>
    <p:sldId id="313" r:id="rId22"/>
  </p:sldIdLst>
  <p:sldSz cx="15748000" cy="11811000"/>
  <p:notesSz cx="15748000" cy="11811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28"/>
    <p:restoredTop sz="94609"/>
  </p:normalViewPr>
  <p:slideViewPr>
    <p:cSldViewPr>
      <p:cViewPr>
        <p:scale>
          <a:sx n="30" d="100"/>
          <a:sy n="30" d="100"/>
        </p:scale>
        <p:origin x="2886" y="87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23843F-93D9-C14A-9CF0-D22819E60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00" y="1932958"/>
            <a:ext cx="11811000" cy="4111978"/>
          </a:xfrm>
        </p:spPr>
        <p:txBody>
          <a:bodyPr anchor="b"/>
          <a:lstStyle>
            <a:lvl1pPr algn="ctr">
              <a:defRPr sz="77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4257BA4-4FF5-C441-A2F5-B4BD60F2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8500" y="6203510"/>
            <a:ext cx="11811000" cy="2851590"/>
          </a:xfrm>
        </p:spPr>
        <p:txBody>
          <a:bodyPr/>
          <a:lstStyle>
            <a:lvl1pPr marL="0" indent="0" algn="ctr">
              <a:buNone/>
              <a:defRPr sz="3100"/>
            </a:lvl1pPr>
            <a:lvl2pPr marL="590565" indent="0" algn="ctr">
              <a:buNone/>
              <a:defRPr sz="2583"/>
            </a:lvl2pPr>
            <a:lvl3pPr marL="1181130" indent="0" algn="ctr">
              <a:buNone/>
              <a:defRPr sz="2325"/>
            </a:lvl3pPr>
            <a:lvl4pPr marL="1771696" indent="0" algn="ctr">
              <a:buNone/>
              <a:defRPr sz="2067"/>
            </a:lvl4pPr>
            <a:lvl5pPr marL="2362261" indent="0" algn="ctr">
              <a:buNone/>
              <a:defRPr sz="2067"/>
            </a:lvl5pPr>
            <a:lvl6pPr marL="2952826" indent="0" algn="ctr">
              <a:buNone/>
              <a:defRPr sz="2067"/>
            </a:lvl6pPr>
            <a:lvl7pPr marL="3543391" indent="0" algn="ctr">
              <a:buNone/>
              <a:defRPr sz="2067"/>
            </a:lvl7pPr>
            <a:lvl8pPr marL="4133957" indent="0" algn="ctr">
              <a:buNone/>
              <a:defRPr sz="2067"/>
            </a:lvl8pPr>
            <a:lvl9pPr marL="4724522" indent="0" algn="ctr">
              <a:buNone/>
              <a:defRPr sz="206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4AD35E-4F39-6E48-BC29-CD436768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947F5F-940D-1540-A52E-6DD6C30E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C862F7-2567-0545-9437-C62ABA2E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3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690070-9A8E-0D44-A4D1-742898C1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0C4C5A0-FAA6-344F-BA1B-DDCCF3C9E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2899C4-40D1-5F4C-9FA4-7725ABCC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DBC4CB-A617-2247-AB46-76DA4048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4C6A824-1281-6B44-B9DA-992BBED09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9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193DCA6-5596-2D43-AD29-235824283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269662" y="628826"/>
            <a:ext cx="3395663" cy="100092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972352-2912-D644-B434-2C1AB4C15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82675" y="628826"/>
            <a:ext cx="9990138" cy="100092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B51B39-40B9-3E4C-9540-ED66B5D5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98E52F-D43F-B94F-8118-82AAE1E9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9C5353-16A5-9A4A-B11E-9213739C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96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930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81100" y="3661409"/>
            <a:ext cx="13385800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62200" y="6614160"/>
            <a:ext cx="11023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36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12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87401" y="2716530"/>
            <a:ext cx="6850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110221" y="2716530"/>
            <a:ext cx="6850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67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8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5745943" cy="1180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" y="4948957"/>
            <a:ext cx="11460317" cy="6858512"/>
          </a:xfrm>
          <a:custGeom>
            <a:avLst/>
            <a:gdLst/>
            <a:ahLst/>
            <a:cxnLst/>
            <a:rect l="l" t="t" r="r" b="b"/>
            <a:pathLst>
              <a:path w="7781925" h="4391660">
                <a:moveTo>
                  <a:pt x="2809049" y="0"/>
                </a:moveTo>
                <a:lnTo>
                  <a:pt x="0" y="1099705"/>
                </a:lnTo>
                <a:lnTo>
                  <a:pt x="0" y="4391075"/>
                </a:lnTo>
                <a:lnTo>
                  <a:pt x="7088339" y="4391075"/>
                </a:lnTo>
                <a:lnTo>
                  <a:pt x="7781632" y="2820987"/>
                </a:lnTo>
                <a:lnTo>
                  <a:pt x="2809049" y="0"/>
                </a:lnTo>
                <a:close/>
              </a:path>
            </a:pathLst>
          </a:custGeom>
          <a:solidFill>
            <a:srgbClr val="F49004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8179974"/>
            <a:ext cx="9595618" cy="1190025"/>
          </a:xfrm>
          <a:custGeom>
            <a:avLst/>
            <a:gdLst/>
            <a:ahLst/>
            <a:cxnLst/>
            <a:rect l="l" t="t" r="r" b="b"/>
            <a:pathLst>
              <a:path w="6515734" h="762000">
                <a:moveTo>
                  <a:pt x="0" y="761999"/>
                </a:moveTo>
                <a:lnTo>
                  <a:pt x="0" y="0"/>
                </a:lnTo>
                <a:lnTo>
                  <a:pt x="6515150" y="0"/>
                </a:lnTo>
                <a:lnTo>
                  <a:pt x="6515150" y="761999"/>
                </a:lnTo>
                <a:lnTo>
                  <a:pt x="0" y="761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" y="6652775"/>
            <a:ext cx="5855002" cy="1190025"/>
          </a:xfrm>
          <a:custGeom>
            <a:avLst/>
            <a:gdLst/>
            <a:ahLst/>
            <a:cxnLst/>
            <a:rect l="l" t="t" r="r" b="b"/>
            <a:pathLst>
              <a:path w="3975735" h="762000">
                <a:moveTo>
                  <a:pt x="0" y="762000"/>
                </a:moveTo>
                <a:lnTo>
                  <a:pt x="0" y="0"/>
                </a:lnTo>
                <a:lnTo>
                  <a:pt x="3975150" y="0"/>
                </a:lnTo>
                <a:lnTo>
                  <a:pt x="3975150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E23210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2092651" y="999045"/>
            <a:ext cx="1310543" cy="732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218954" y="958069"/>
            <a:ext cx="766827" cy="813184"/>
          </a:xfrm>
          <a:custGeom>
            <a:avLst/>
            <a:gdLst/>
            <a:ahLst/>
            <a:cxnLst/>
            <a:rect l="l" t="t" r="r" b="b"/>
            <a:pathLst>
              <a:path w="520700" h="520700">
                <a:moveTo>
                  <a:pt x="302804" y="0"/>
                </a:moveTo>
                <a:lnTo>
                  <a:pt x="301030" y="0"/>
                </a:lnTo>
                <a:lnTo>
                  <a:pt x="290071" y="1200"/>
                </a:lnTo>
                <a:lnTo>
                  <a:pt x="254559" y="24065"/>
                </a:lnTo>
                <a:lnTo>
                  <a:pt x="244045" y="58953"/>
                </a:lnTo>
                <a:lnTo>
                  <a:pt x="243582" y="64465"/>
                </a:lnTo>
                <a:lnTo>
                  <a:pt x="226586" y="129603"/>
                </a:lnTo>
                <a:lnTo>
                  <a:pt x="186828" y="186817"/>
                </a:lnTo>
                <a:lnTo>
                  <a:pt x="129615" y="226572"/>
                </a:lnTo>
                <a:lnTo>
                  <a:pt x="64481" y="243573"/>
                </a:lnTo>
                <a:lnTo>
                  <a:pt x="53443" y="244271"/>
                </a:lnTo>
                <a:lnTo>
                  <a:pt x="47914" y="244271"/>
                </a:lnTo>
                <a:lnTo>
                  <a:pt x="39588" y="246449"/>
                </a:lnTo>
                <a:lnTo>
                  <a:pt x="4306" y="279829"/>
                </a:lnTo>
                <a:lnTo>
                  <a:pt x="0" y="301859"/>
                </a:lnTo>
                <a:lnTo>
                  <a:pt x="4263" y="323880"/>
                </a:lnTo>
                <a:lnTo>
                  <a:pt x="34349" y="355166"/>
                </a:lnTo>
                <a:lnTo>
                  <a:pt x="53979" y="360159"/>
                </a:lnTo>
                <a:lnTo>
                  <a:pt x="67646" y="359600"/>
                </a:lnTo>
                <a:lnTo>
                  <a:pt x="99619" y="355918"/>
                </a:lnTo>
                <a:lnTo>
                  <a:pt x="131145" y="348937"/>
                </a:lnTo>
                <a:lnTo>
                  <a:pt x="161954" y="338667"/>
                </a:lnTo>
                <a:lnTo>
                  <a:pt x="191777" y="325120"/>
                </a:lnTo>
                <a:lnTo>
                  <a:pt x="191777" y="474840"/>
                </a:lnTo>
                <a:lnTo>
                  <a:pt x="195341" y="492492"/>
                </a:lnTo>
                <a:lnTo>
                  <a:pt x="205060" y="506907"/>
                </a:lnTo>
                <a:lnTo>
                  <a:pt x="219476" y="516627"/>
                </a:lnTo>
                <a:lnTo>
                  <a:pt x="237130" y="520191"/>
                </a:lnTo>
                <a:lnTo>
                  <a:pt x="277795" y="520191"/>
                </a:lnTo>
                <a:lnTo>
                  <a:pt x="295447" y="516627"/>
                </a:lnTo>
                <a:lnTo>
                  <a:pt x="309862" y="506907"/>
                </a:lnTo>
                <a:lnTo>
                  <a:pt x="319581" y="492492"/>
                </a:lnTo>
                <a:lnTo>
                  <a:pt x="323144" y="474840"/>
                </a:lnTo>
                <a:lnTo>
                  <a:pt x="323144" y="368477"/>
                </a:lnTo>
                <a:lnTo>
                  <a:pt x="326709" y="350827"/>
                </a:lnTo>
                <a:lnTo>
                  <a:pt x="336428" y="336416"/>
                </a:lnTo>
                <a:lnTo>
                  <a:pt x="350843" y="326701"/>
                </a:lnTo>
                <a:lnTo>
                  <a:pt x="368494" y="323138"/>
                </a:lnTo>
                <a:lnTo>
                  <a:pt x="474840" y="323138"/>
                </a:lnTo>
                <a:lnTo>
                  <a:pt x="492499" y="319574"/>
                </a:lnTo>
                <a:lnTo>
                  <a:pt x="506918" y="309853"/>
                </a:lnTo>
                <a:lnTo>
                  <a:pt x="516640" y="295433"/>
                </a:lnTo>
                <a:lnTo>
                  <a:pt x="520204" y="277774"/>
                </a:lnTo>
                <a:lnTo>
                  <a:pt x="520204" y="237108"/>
                </a:lnTo>
                <a:lnTo>
                  <a:pt x="516640" y="219464"/>
                </a:lnTo>
                <a:lnTo>
                  <a:pt x="506918" y="205052"/>
                </a:lnTo>
                <a:lnTo>
                  <a:pt x="492499" y="195334"/>
                </a:lnTo>
                <a:lnTo>
                  <a:pt x="474840" y="191770"/>
                </a:lnTo>
                <a:lnTo>
                  <a:pt x="325136" y="191770"/>
                </a:lnTo>
                <a:lnTo>
                  <a:pt x="338681" y="161944"/>
                </a:lnTo>
                <a:lnTo>
                  <a:pt x="348950" y="131133"/>
                </a:lnTo>
                <a:lnTo>
                  <a:pt x="355929" y="99608"/>
                </a:lnTo>
                <a:lnTo>
                  <a:pt x="359605" y="67640"/>
                </a:lnTo>
                <a:lnTo>
                  <a:pt x="360168" y="53962"/>
                </a:lnTo>
                <a:lnTo>
                  <a:pt x="358540" y="43972"/>
                </a:lnTo>
                <a:lnTo>
                  <a:pt x="334265" y="9738"/>
                </a:lnTo>
                <a:lnTo>
                  <a:pt x="313736" y="1190"/>
                </a:lnTo>
                <a:lnTo>
                  <a:pt x="302804" y="0"/>
                </a:lnTo>
                <a:close/>
              </a:path>
            </a:pathLst>
          </a:custGeom>
          <a:solidFill>
            <a:srgbClr val="C52E2A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248871" y="1132428"/>
            <a:ext cx="96495" cy="102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383414" y="989743"/>
            <a:ext cx="96502" cy="102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6516193" y="878279"/>
            <a:ext cx="2470059" cy="8773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4103456" y="735263"/>
            <a:ext cx="1733058" cy="1041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07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81100" y="3661409"/>
            <a:ext cx="13385800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62200" y="6614160"/>
            <a:ext cx="11023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20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4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581CB4-B9F5-EC49-8F11-5D67446A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3E2BF9-8220-1B41-B6B0-A4C546136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7CE042-E3EC-4346-AE8D-3AC37956A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02BA8C-FCC7-104D-A4A7-E4CC32FCC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E4EAB5-D016-A44C-A0F1-CB165DE4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24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87401" y="2716530"/>
            <a:ext cx="6850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110221" y="2716530"/>
            <a:ext cx="6850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24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5745943" cy="1180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" y="4948957"/>
            <a:ext cx="11460317" cy="6858512"/>
          </a:xfrm>
          <a:custGeom>
            <a:avLst/>
            <a:gdLst/>
            <a:ahLst/>
            <a:cxnLst/>
            <a:rect l="l" t="t" r="r" b="b"/>
            <a:pathLst>
              <a:path w="7781925" h="4391660">
                <a:moveTo>
                  <a:pt x="2809049" y="0"/>
                </a:moveTo>
                <a:lnTo>
                  <a:pt x="0" y="1099705"/>
                </a:lnTo>
                <a:lnTo>
                  <a:pt x="0" y="4391075"/>
                </a:lnTo>
                <a:lnTo>
                  <a:pt x="7088339" y="4391075"/>
                </a:lnTo>
                <a:lnTo>
                  <a:pt x="7781632" y="2820987"/>
                </a:lnTo>
                <a:lnTo>
                  <a:pt x="2809049" y="0"/>
                </a:lnTo>
                <a:close/>
              </a:path>
            </a:pathLst>
          </a:custGeom>
          <a:solidFill>
            <a:srgbClr val="F49004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8179974"/>
            <a:ext cx="9595618" cy="1190025"/>
          </a:xfrm>
          <a:custGeom>
            <a:avLst/>
            <a:gdLst/>
            <a:ahLst/>
            <a:cxnLst/>
            <a:rect l="l" t="t" r="r" b="b"/>
            <a:pathLst>
              <a:path w="6515734" h="762000">
                <a:moveTo>
                  <a:pt x="0" y="761999"/>
                </a:moveTo>
                <a:lnTo>
                  <a:pt x="0" y="0"/>
                </a:lnTo>
                <a:lnTo>
                  <a:pt x="6515150" y="0"/>
                </a:lnTo>
                <a:lnTo>
                  <a:pt x="6515150" y="761999"/>
                </a:lnTo>
                <a:lnTo>
                  <a:pt x="0" y="761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" y="6652775"/>
            <a:ext cx="5855002" cy="1190025"/>
          </a:xfrm>
          <a:custGeom>
            <a:avLst/>
            <a:gdLst/>
            <a:ahLst/>
            <a:cxnLst/>
            <a:rect l="l" t="t" r="r" b="b"/>
            <a:pathLst>
              <a:path w="3975735" h="762000">
                <a:moveTo>
                  <a:pt x="0" y="762000"/>
                </a:moveTo>
                <a:lnTo>
                  <a:pt x="0" y="0"/>
                </a:lnTo>
                <a:lnTo>
                  <a:pt x="3975150" y="0"/>
                </a:lnTo>
                <a:lnTo>
                  <a:pt x="3975150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E23210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2092651" y="999045"/>
            <a:ext cx="1310543" cy="732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218954" y="958069"/>
            <a:ext cx="766827" cy="813184"/>
          </a:xfrm>
          <a:custGeom>
            <a:avLst/>
            <a:gdLst/>
            <a:ahLst/>
            <a:cxnLst/>
            <a:rect l="l" t="t" r="r" b="b"/>
            <a:pathLst>
              <a:path w="520700" h="520700">
                <a:moveTo>
                  <a:pt x="302804" y="0"/>
                </a:moveTo>
                <a:lnTo>
                  <a:pt x="301030" y="0"/>
                </a:lnTo>
                <a:lnTo>
                  <a:pt x="290071" y="1200"/>
                </a:lnTo>
                <a:lnTo>
                  <a:pt x="254559" y="24065"/>
                </a:lnTo>
                <a:lnTo>
                  <a:pt x="244045" y="58953"/>
                </a:lnTo>
                <a:lnTo>
                  <a:pt x="243582" y="64465"/>
                </a:lnTo>
                <a:lnTo>
                  <a:pt x="226586" y="129603"/>
                </a:lnTo>
                <a:lnTo>
                  <a:pt x="186828" y="186817"/>
                </a:lnTo>
                <a:lnTo>
                  <a:pt x="129615" y="226572"/>
                </a:lnTo>
                <a:lnTo>
                  <a:pt x="64481" y="243573"/>
                </a:lnTo>
                <a:lnTo>
                  <a:pt x="53443" y="244271"/>
                </a:lnTo>
                <a:lnTo>
                  <a:pt x="47914" y="244271"/>
                </a:lnTo>
                <a:lnTo>
                  <a:pt x="39588" y="246449"/>
                </a:lnTo>
                <a:lnTo>
                  <a:pt x="4306" y="279829"/>
                </a:lnTo>
                <a:lnTo>
                  <a:pt x="0" y="301859"/>
                </a:lnTo>
                <a:lnTo>
                  <a:pt x="4263" y="323880"/>
                </a:lnTo>
                <a:lnTo>
                  <a:pt x="34349" y="355166"/>
                </a:lnTo>
                <a:lnTo>
                  <a:pt x="53979" y="360159"/>
                </a:lnTo>
                <a:lnTo>
                  <a:pt x="67646" y="359600"/>
                </a:lnTo>
                <a:lnTo>
                  <a:pt x="99619" y="355918"/>
                </a:lnTo>
                <a:lnTo>
                  <a:pt x="131145" y="348937"/>
                </a:lnTo>
                <a:lnTo>
                  <a:pt x="161954" y="338667"/>
                </a:lnTo>
                <a:lnTo>
                  <a:pt x="191777" y="325120"/>
                </a:lnTo>
                <a:lnTo>
                  <a:pt x="191777" y="474840"/>
                </a:lnTo>
                <a:lnTo>
                  <a:pt x="195341" y="492492"/>
                </a:lnTo>
                <a:lnTo>
                  <a:pt x="205060" y="506907"/>
                </a:lnTo>
                <a:lnTo>
                  <a:pt x="219476" y="516627"/>
                </a:lnTo>
                <a:lnTo>
                  <a:pt x="237130" y="520191"/>
                </a:lnTo>
                <a:lnTo>
                  <a:pt x="277795" y="520191"/>
                </a:lnTo>
                <a:lnTo>
                  <a:pt x="295447" y="516627"/>
                </a:lnTo>
                <a:lnTo>
                  <a:pt x="309862" y="506907"/>
                </a:lnTo>
                <a:lnTo>
                  <a:pt x="319581" y="492492"/>
                </a:lnTo>
                <a:lnTo>
                  <a:pt x="323144" y="474840"/>
                </a:lnTo>
                <a:lnTo>
                  <a:pt x="323144" y="368477"/>
                </a:lnTo>
                <a:lnTo>
                  <a:pt x="326709" y="350827"/>
                </a:lnTo>
                <a:lnTo>
                  <a:pt x="336428" y="336416"/>
                </a:lnTo>
                <a:lnTo>
                  <a:pt x="350843" y="326701"/>
                </a:lnTo>
                <a:lnTo>
                  <a:pt x="368494" y="323138"/>
                </a:lnTo>
                <a:lnTo>
                  <a:pt x="474840" y="323138"/>
                </a:lnTo>
                <a:lnTo>
                  <a:pt x="492499" y="319574"/>
                </a:lnTo>
                <a:lnTo>
                  <a:pt x="506918" y="309853"/>
                </a:lnTo>
                <a:lnTo>
                  <a:pt x="516640" y="295433"/>
                </a:lnTo>
                <a:lnTo>
                  <a:pt x="520204" y="277774"/>
                </a:lnTo>
                <a:lnTo>
                  <a:pt x="520204" y="237108"/>
                </a:lnTo>
                <a:lnTo>
                  <a:pt x="516640" y="219464"/>
                </a:lnTo>
                <a:lnTo>
                  <a:pt x="506918" y="205052"/>
                </a:lnTo>
                <a:lnTo>
                  <a:pt x="492499" y="195334"/>
                </a:lnTo>
                <a:lnTo>
                  <a:pt x="474840" y="191770"/>
                </a:lnTo>
                <a:lnTo>
                  <a:pt x="325136" y="191770"/>
                </a:lnTo>
                <a:lnTo>
                  <a:pt x="338681" y="161944"/>
                </a:lnTo>
                <a:lnTo>
                  <a:pt x="348950" y="131133"/>
                </a:lnTo>
                <a:lnTo>
                  <a:pt x="355929" y="99608"/>
                </a:lnTo>
                <a:lnTo>
                  <a:pt x="359605" y="67640"/>
                </a:lnTo>
                <a:lnTo>
                  <a:pt x="360168" y="53962"/>
                </a:lnTo>
                <a:lnTo>
                  <a:pt x="358540" y="43972"/>
                </a:lnTo>
                <a:lnTo>
                  <a:pt x="334265" y="9738"/>
                </a:lnTo>
                <a:lnTo>
                  <a:pt x="313736" y="1190"/>
                </a:lnTo>
                <a:lnTo>
                  <a:pt x="302804" y="0"/>
                </a:lnTo>
                <a:close/>
              </a:path>
            </a:pathLst>
          </a:custGeom>
          <a:solidFill>
            <a:srgbClr val="C52E2A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248871" y="1132428"/>
            <a:ext cx="96495" cy="102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383414" y="989743"/>
            <a:ext cx="96502" cy="102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6516193" y="878279"/>
            <a:ext cx="2470059" cy="8773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4103456" y="735263"/>
            <a:ext cx="1733058" cy="1041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9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81100" y="3661409"/>
            <a:ext cx="13385800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62200" y="6614160"/>
            <a:ext cx="11023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44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94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87401" y="2716530"/>
            <a:ext cx="6850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110221" y="2716530"/>
            <a:ext cx="6850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76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3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5745943" cy="1180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" y="4948957"/>
            <a:ext cx="11460317" cy="6858512"/>
          </a:xfrm>
          <a:custGeom>
            <a:avLst/>
            <a:gdLst/>
            <a:ahLst/>
            <a:cxnLst/>
            <a:rect l="l" t="t" r="r" b="b"/>
            <a:pathLst>
              <a:path w="7781925" h="4391660">
                <a:moveTo>
                  <a:pt x="2809049" y="0"/>
                </a:moveTo>
                <a:lnTo>
                  <a:pt x="0" y="1099705"/>
                </a:lnTo>
                <a:lnTo>
                  <a:pt x="0" y="4391075"/>
                </a:lnTo>
                <a:lnTo>
                  <a:pt x="7088339" y="4391075"/>
                </a:lnTo>
                <a:lnTo>
                  <a:pt x="7781632" y="2820987"/>
                </a:lnTo>
                <a:lnTo>
                  <a:pt x="2809049" y="0"/>
                </a:lnTo>
                <a:close/>
              </a:path>
            </a:pathLst>
          </a:custGeom>
          <a:solidFill>
            <a:srgbClr val="F49004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8179974"/>
            <a:ext cx="9595618" cy="1190025"/>
          </a:xfrm>
          <a:custGeom>
            <a:avLst/>
            <a:gdLst/>
            <a:ahLst/>
            <a:cxnLst/>
            <a:rect l="l" t="t" r="r" b="b"/>
            <a:pathLst>
              <a:path w="6515734" h="762000">
                <a:moveTo>
                  <a:pt x="0" y="761999"/>
                </a:moveTo>
                <a:lnTo>
                  <a:pt x="0" y="0"/>
                </a:lnTo>
                <a:lnTo>
                  <a:pt x="6515150" y="0"/>
                </a:lnTo>
                <a:lnTo>
                  <a:pt x="6515150" y="761999"/>
                </a:lnTo>
                <a:lnTo>
                  <a:pt x="0" y="761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" y="6652775"/>
            <a:ext cx="5855002" cy="1190025"/>
          </a:xfrm>
          <a:custGeom>
            <a:avLst/>
            <a:gdLst/>
            <a:ahLst/>
            <a:cxnLst/>
            <a:rect l="l" t="t" r="r" b="b"/>
            <a:pathLst>
              <a:path w="3975735" h="762000">
                <a:moveTo>
                  <a:pt x="0" y="762000"/>
                </a:moveTo>
                <a:lnTo>
                  <a:pt x="0" y="0"/>
                </a:lnTo>
                <a:lnTo>
                  <a:pt x="3975150" y="0"/>
                </a:lnTo>
                <a:lnTo>
                  <a:pt x="3975150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E23210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2092651" y="999045"/>
            <a:ext cx="1310543" cy="732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218954" y="958069"/>
            <a:ext cx="766827" cy="813184"/>
          </a:xfrm>
          <a:custGeom>
            <a:avLst/>
            <a:gdLst/>
            <a:ahLst/>
            <a:cxnLst/>
            <a:rect l="l" t="t" r="r" b="b"/>
            <a:pathLst>
              <a:path w="520700" h="520700">
                <a:moveTo>
                  <a:pt x="302804" y="0"/>
                </a:moveTo>
                <a:lnTo>
                  <a:pt x="301030" y="0"/>
                </a:lnTo>
                <a:lnTo>
                  <a:pt x="290071" y="1200"/>
                </a:lnTo>
                <a:lnTo>
                  <a:pt x="254559" y="24065"/>
                </a:lnTo>
                <a:lnTo>
                  <a:pt x="244045" y="58953"/>
                </a:lnTo>
                <a:lnTo>
                  <a:pt x="243582" y="64465"/>
                </a:lnTo>
                <a:lnTo>
                  <a:pt x="226586" y="129603"/>
                </a:lnTo>
                <a:lnTo>
                  <a:pt x="186828" y="186817"/>
                </a:lnTo>
                <a:lnTo>
                  <a:pt x="129615" y="226572"/>
                </a:lnTo>
                <a:lnTo>
                  <a:pt x="64481" y="243573"/>
                </a:lnTo>
                <a:lnTo>
                  <a:pt x="53443" y="244271"/>
                </a:lnTo>
                <a:lnTo>
                  <a:pt x="47914" y="244271"/>
                </a:lnTo>
                <a:lnTo>
                  <a:pt x="39588" y="246449"/>
                </a:lnTo>
                <a:lnTo>
                  <a:pt x="4306" y="279829"/>
                </a:lnTo>
                <a:lnTo>
                  <a:pt x="0" y="301859"/>
                </a:lnTo>
                <a:lnTo>
                  <a:pt x="4263" y="323880"/>
                </a:lnTo>
                <a:lnTo>
                  <a:pt x="34349" y="355166"/>
                </a:lnTo>
                <a:lnTo>
                  <a:pt x="53979" y="360159"/>
                </a:lnTo>
                <a:lnTo>
                  <a:pt x="67646" y="359600"/>
                </a:lnTo>
                <a:lnTo>
                  <a:pt x="99619" y="355918"/>
                </a:lnTo>
                <a:lnTo>
                  <a:pt x="131145" y="348937"/>
                </a:lnTo>
                <a:lnTo>
                  <a:pt x="161954" y="338667"/>
                </a:lnTo>
                <a:lnTo>
                  <a:pt x="191777" y="325120"/>
                </a:lnTo>
                <a:lnTo>
                  <a:pt x="191777" y="474840"/>
                </a:lnTo>
                <a:lnTo>
                  <a:pt x="195341" y="492492"/>
                </a:lnTo>
                <a:lnTo>
                  <a:pt x="205060" y="506907"/>
                </a:lnTo>
                <a:lnTo>
                  <a:pt x="219476" y="516627"/>
                </a:lnTo>
                <a:lnTo>
                  <a:pt x="237130" y="520191"/>
                </a:lnTo>
                <a:lnTo>
                  <a:pt x="277795" y="520191"/>
                </a:lnTo>
                <a:lnTo>
                  <a:pt x="295447" y="516627"/>
                </a:lnTo>
                <a:lnTo>
                  <a:pt x="309862" y="506907"/>
                </a:lnTo>
                <a:lnTo>
                  <a:pt x="319581" y="492492"/>
                </a:lnTo>
                <a:lnTo>
                  <a:pt x="323144" y="474840"/>
                </a:lnTo>
                <a:lnTo>
                  <a:pt x="323144" y="368477"/>
                </a:lnTo>
                <a:lnTo>
                  <a:pt x="326709" y="350827"/>
                </a:lnTo>
                <a:lnTo>
                  <a:pt x="336428" y="336416"/>
                </a:lnTo>
                <a:lnTo>
                  <a:pt x="350843" y="326701"/>
                </a:lnTo>
                <a:lnTo>
                  <a:pt x="368494" y="323138"/>
                </a:lnTo>
                <a:lnTo>
                  <a:pt x="474840" y="323138"/>
                </a:lnTo>
                <a:lnTo>
                  <a:pt x="492499" y="319574"/>
                </a:lnTo>
                <a:lnTo>
                  <a:pt x="506918" y="309853"/>
                </a:lnTo>
                <a:lnTo>
                  <a:pt x="516640" y="295433"/>
                </a:lnTo>
                <a:lnTo>
                  <a:pt x="520204" y="277774"/>
                </a:lnTo>
                <a:lnTo>
                  <a:pt x="520204" y="237108"/>
                </a:lnTo>
                <a:lnTo>
                  <a:pt x="516640" y="219464"/>
                </a:lnTo>
                <a:lnTo>
                  <a:pt x="506918" y="205052"/>
                </a:lnTo>
                <a:lnTo>
                  <a:pt x="492499" y="195334"/>
                </a:lnTo>
                <a:lnTo>
                  <a:pt x="474840" y="191770"/>
                </a:lnTo>
                <a:lnTo>
                  <a:pt x="325136" y="191770"/>
                </a:lnTo>
                <a:lnTo>
                  <a:pt x="338681" y="161944"/>
                </a:lnTo>
                <a:lnTo>
                  <a:pt x="348950" y="131133"/>
                </a:lnTo>
                <a:lnTo>
                  <a:pt x="355929" y="99608"/>
                </a:lnTo>
                <a:lnTo>
                  <a:pt x="359605" y="67640"/>
                </a:lnTo>
                <a:lnTo>
                  <a:pt x="360168" y="53962"/>
                </a:lnTo>
                <a:lnTo>
                  <a:pt x="358540" y="43972"/>
                </a:lnTo>
                <a:lnTo>
                  <a:pt x="334265" y="9738"/>
                </a:lnTo>
                <a:lnTo>
                  <a:pt x="313736" y="1190"/>
                </a:lnTo>
                <a:lnTo>
                  <a:pt x="302804" y="0"/>
                </a:lnTo>
                <a:close/>
              </a:path>
            </a:pathLst>
          </a:custGeom>
          <a:solidFill>
            <a:srgbClr val="C52E2A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248871" y="1132428"/>
            <a:ext cx="96495" cy="102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383414" y="989743"/>
            <a:ext cx="96502" cy="102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6516193" y="878279"/>
            <a:ext cx="2470059" cy="8773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4103456" y="735263"/>
            <a:ext cx="1733058" cy="1041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58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81100" y="3661409"/>
            <a:ext cx="13385800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62200" y="6614160"/>
            <a:ext cx="11023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9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1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A05D44-774B-A84D-AABC-2DC5D6EE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73" y="2944550"/>
            <a:ext cx="13582650" cy="4913047"/>
          </a:xfrm>
        </p:spPr>
        <p:txBody>
          <a:bodyPr anchor="b"/>
          <a:lstStyle>
            <a:lvl1pPr>
              <a:defRPr sz="77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4010BA3-8B17-8F42-8E03-48564C69C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4473" y="7904076"/>
            <a:ext cx="13582650" cy="2583655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0565" indent="0">
              <a:buNone/>
              <a:defRPr sz="2583">
                <a:solidFill>
                  <a:schemeClr val="tx1">
                    <a:tint val="75000"/>
                  </a:schemeClr>
                </a:solidFill>
              </a:defRPr>
            </a:lvl2pPr>
            <a:lvl3pPr marL="1181130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3pPr>
            <a:lvl4pPr marL="1771696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4pPr>
            <a:lvl5pPr marL="2362261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5pPr>
            <a:lvl6pPr marL="2952826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6pPr>
            <a:lvl7pPr marL="3543391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7pPr>
            <a:lvl8pPr marL="4133957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8pPr>
            <a:lvl9pPr marL="4724522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12A59B-B139-A047-97B7-2780B09D5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5DB2FA-55AF-8A48-AE03-4A67E04C6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309C1D-325A-3847-82F3-70CFD5DD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2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87401" y="2716530"/>
            <a:ext cx="6850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110221" y="2716530"/>
            <a:ext cx="6850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03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1246495"/>
          </a:xfrm>
        </p:spPr>
        <p:txBody>
          <a:bodyPr lIns="0" tIns="0" rIns="0" bIns="0"/>
          <a:lstStyle>
            <a:lvl1pPr>
              <a:defRPr sz="81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17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5745943" cy="11806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" y="4948957"/>
            <a:ext cx="11460317" cy="6858512"/>
          </a:xfrm>
          <a:custGeom>
            <a:avLst/>
            <a:gdLst/>
            <a:ahLst/>
            <a:cxnLst/>
            <a:rect l="l" t="t" r="r" b="b"/>
            <a:pathLst>
              <a:path w="7781925" h="4391660">
                <a:moveTo>
                  <a:pt x="2809049" y="0"/>
                </a:moveTo>
                <a:lnTo>
                  <a:pt x="0" y="1099705"/>
                </a:lnTo>
                <a:lnTo>
                  <a:pt x="0" y="4391075"/>
                </a:lnTo>
                <a:lnTo>
                  <a:pt x="7088339" y="4391075"/>
                </a:lnTo>
                <a:lnTo>
                  <a:pt x="7781632" y="2820987"/>
                </a:lnTo>
                <a:lnTo>
                  <a:pt x="2809049" y="0"/>
                </a:lnTo>
                <a:close/>
              </a:path>
            </a:pathLst>
          </a:custGeom>
          <a:solidFill>
            <a:srgbClr val="F49004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8179974"/>
            <a:ext cx="9595618" cy="1190025"/>
          </a:xfrm>
          <a:custGeom>
            <a:avLst/>
            <a:gdLst/>
            <a:ahLst/>
            <a:cxnLst/>
            <a:rect l="l" t="t" r="r" b="b"/>
            <a:pathLst>
              <a:path w="6515734" h="762000">
                <a:moveTo>
                  <a:pt x="0" y="761999"/>
                </a:moveTo>
                <a:lnTo>
                  <a:pt x="0" y="0"/>
                </a:lnTo>
                <a:lnTo>
                  <a:pt x="6515150" y="0"/>
                </a:lnTo>
                <a:lnTo>
                  <a:pt x="6515150" y="761999"/>
                </a:lnTo>
                <a:lnTo>
                  <a:pt x="0" y="761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" y="6652775"/>
            <a:ext cx="5855002" cy="1190025"/>
          </a:xfrm>
          <a:custGeom>
            <a:avLst/>
            <a:gdLst/>
            <a:ahLst/>
            <a:cxnLst/>
            <a:rect l="l" t="t" r="r" b="b"/>
            <a:pathLst>
              <a:path w="3975735" h="762000">
                <a:moveTo>
                  <a:pt x="0" y="762000"/>
                </a:moveTo>
                <a:lnTo>
                  <a:pt x="0" y="0"/>
                </a:lnTo>
                <a:lnTo>
                  <a:pt x="3975150" y="0"/>
                </a:lnTo>
                <a:lnTo>
                  <a:pt x="3975150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E23210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2092651" y="999045"/>
            <a:ext cx="1310543" cy="732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218954" y="958069"/>
            <a:ext cx="766827" cy="813184"/>
          </a:xfrm>
          <a:custGeom>
            <a:avLst/>
            <a:gdLst/>
            <a:ahLst/>
            <a:cxnLst/>
            <a:rect l="l" t="t" r="r" b="b"/>
            <a:pathLst>
              <a:path w="520700" h="520700">
                <a:moveTo>
                  <a:pt x="302804" y="0"/>
                </a:moveTo>
                <a:lnTo>
                  <a:pt x="301030" y="0"/>
                </a:lnTo>
                <a:lnTo>
                  <a:pt x="290071" y="1200"/>
                </a:lnTo>
                <a:lnTo>
                  <a:pt x="254559" y="24065"/>
                </a:lnTo>
                <a:lnTo>
                  <a:pt x="244045" y="58953"/>
                </a:lnTo>
                <a:lnTo>
                  <a:pt x="243582" y="64465"/>
                </a:lnTo>
                <a:lnTo>
                  <a:pt x="226586" y="129603"/>
                </a:lnTo>
                <a:lnTo>
                  <a:pt x="186828" y="186817"/>
                </a:lnTo>
                <a:lnTo>
                  <a:pt x="129615" y="226572"/>
                </a:lnTo>
                <a:lnTo>
                  <a:pt x="64481" y="243573"/>
                </a:lnTo>
                <a:lnTo>
                  <a:pt x="53443" y="244271"/>
                </a:lnTo>
                <a:lnTo>
                  <a:pt x="47914" y="244271"/>
                </a:lnTo>
                <a:lnTo>
                  <a:pt x="39588" y="246449"/>
                </a:lnTo>
                <a:lnTo>
                  <a:pt x="4306" y="279829"/>
                </a:lnTo>
                <a:lnTo>
                  <a:pt x="0" y="301859"/>
                </a:lnTo>
                <a:lnTo>
                  <a:pt x="4263" y="323880"/>
                </a:lnTo>
                <a:lnTo>
                  <a:pt x="34349" y="355166"/>
                </a:lnTo>
                <a:lnTo>
                  <a:pt x="53979" y="360159"/>
                </a:lnTo>
                <a:lnTo>
                  <a:pt x="67646" y="359600"/>
                </a:lnTo>
                <a:lnTo>
                  <a:pt x="99619" y="355918"/>
                </a:lnTo>
                <a:lnTo>
                  <a:pt x="131145" y="348937"/>
                </a:lnTo>
                <a:lnTo>
                  <a:pt x="161954" y="338667"/>
                </a:lnTo>
                <a:lnTo>
                  <a:pt x="191777" y="325120"/>
                </a:lnTo>
                <a:lnTo>
                  <a:pt x="191777" y="474840"/>
                </a:lnTo>
                <a:lnTo>
                  <a:pt x="195341" y="492492"/>
                </a:lnTo>
                <a:lnTo>
                  <a:pt x="205060" y="506907"/>
                </a:lnTo>
                <a:lnTo>
                  <a:pt x="219476" y="516627"/>
                </a:lnTo>
                <a:lnTo>
                  <a:pt x="237130" y="520191"/>
                </a:lnTo>
                <a:lnTo>
                  <a:pt x="277795" y="520191"/>
                </a:lnTo>
                <a:lnTo>
                  <a:pt x="295447" y="516627"/>
                </a:lnTo>
                <a:lnTo>
                  <a:pt x="309862" y="506907"/>
                </a:lnTo>
                <a:lnTo>
                  <a:pt x="319581" y="492492"/>
                </a:lnTo>
                <a:lnTo>
                  <a:pt x="323144" y="474840"/>
                </a:lnTo>
                <a:lnTo>
                  <a:pt x="323144" y="368477"/>
                </a:lnTo>
                <a:lnTo>
                  <a:pt x="326709" y="350827"/>
                </a:lnTo>
                <a:lnTo>
                  <a:pt x="336428" y="336416"/>
                </a:lnTo>
                <a:lnTo>
                  <a:pt x="350843" y="326701"/>
                </a:lnTo>
                <a:lnTo>
                  <a:pt x="368494" y="323138"/>
                </a:lnTo>
                <a:lnTo>
                  <a:pt x="474840" y="323138"/>
                </a:lnTo>
                <a:lnTo>
                  <a:pt x="492499" y="319574"/>
                </a:lnTo>
                <a:lnTo>
                  <a:pt x="506918" y="309853"/>
                </a:lnTo>
                <a:lnTo>
                  <a:pt x="516640" y="295433"/>
                </a:lnTo>
                <a:lnTo>
                  <a:pt x="520204" y="277774"/>
                </a:lnTo>
                <a:lnTo>
                  <a:pt x="520204" y="237108"/>
                </a:lnTo>
                <a:lnTo>
                  <a:pt x="516640" y="219464"/>
                </a:lnTo>
                <a:lnTo>
                  <a:pt x="506918" y="205052"/>
                </a:lnTo>
                <a:lnTo>
                  <a:pt x="492499" y="195334"/>
                </a:lnTo>
                <a:lnTo>
                  <a:pt x="474840" y="191770"/>
                </a:lnTo>
                <a:lnTo>
                  <a:pt x="325136" y="191770"/>
                </a:lnTo>
                <a:lnTo>
                  <a:pt x="338681" y="161944"/>
                </a:lnTo>
                <a:lnTo>
                  <a:pt x="348950" y="131133"/>
                </a:lnTo>
                <a:lnTo>
                  <a:pt x="355929" y="99608"/>
                </a:lnTo>
                <a:lnTo>
                  <a:pt x="359605" y="67640"/>
                </a:lnTo>
                <a:lnTo>
                  <a:pt x="360168" y="53962"/>
                </a:lnTo>
                <a:lnTo>
                  <a:pt x="358540" y="43972"/>
                </a:lnTo>
                <a:lnTo>
                  <a:pt x="334265" y="9738"/>
                </a:lnTo>
                <a:lnTo>
                  <a:pt x="313736" y="1190"/>
                </a:lnTo>
                <a:lnTo>
                  <a:pt x="302804" y="0"/>
                </a:lnTo>
                <a:close/>
              </a:path>
            </a:pathLst>
          </a:custGeom>
          <a:solidFill>
            <a:srgbClr val="C52E2A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248871" y="1132428"/>
            <a:ext cx="96495" cy="102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383414" y="989743"/>
            <a:ext cx="96502" cy="102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6516193" y="878279"/>
            <a:ext cx="2470059" cy="8773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4103456" y="735263"/>
            <a:ext cx="1733058" cy="1041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1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741A0A-02A9-4844-9C58-3003FB65D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4AE796-D522-8D40-BAAF-C786C337C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675" y="3144132"/>
            <a:ext cx="6692900" cy="74939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BBB76D8-101D-BA49-8244-A48ADE38A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72425" y="3144132"/>
            <a:ext cx="6692900" cy="74939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7CCA4B8-1FFC-A445-9D05-04F85A80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77E9C86-9E60-0540-B588-A60E22795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B722168-47EB-AB4F-8C28-B71A5160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59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FC8931-F811-204F-9F36-0FD4EA09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628827"/>
            <a:ext cx="13582650" cy="228291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2035044-02B6-0347-BB63-BA57F41CB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7" y="2895336"/>
            <a:ext cx="6662142" cy="141896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565" indent="0">
              <a:buNone/>
              <a:defRPr sz="2583" b="1"/>
            </a:lvl2pPr>
            <a:lvl3pPr marL="1181130" indent="0">
              <a:buNone/>
              <a:defRPr sz="2325" b="1"/>
            </a:lvl3pPr>
            <a:lvl4pPr marL="1771696" indent="0">
              <a:buNone/>
              <a:defRPr sz="2067" b="1"/>
            </a:lvl4pPr>
            <a:lvl5pPr marL="2362261" indent="0">
              <a:buNone/>
              <a:defRPr sz="2067" b="1"/>
            </a:lvl5pPr>
            <a:lvl6pPr marL="2952826" indent="0">
              <a:buNone/>
              <a:defRPr sz="2067" b="1"/>
            </a:lvl6pPr>
            <a:lvl7pPr marL="3543391" indent="0">
              <a:buNone/>
              <a:defRPr sz="2067" b="1"/>
            </a:lvl7pPr>
            <a:lvl8pPr marL="4133957" indent="0">
              <a:buNone/>
              <a:defRPr sz="2067" b="1"/>
            </a:lvl8pPr>
            <a:lvl9pPr marL="4724522" indent="0">
              <a:buNone/>
              <a:defRPr sz="2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1A76883-7E2C-1347-8F51-884118BC9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7" y="4314296"/>
            <a:ext cx="6662142" cy="63456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A79760D-D126-D841-8B34-CEDC6EDA7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72425" y="2895336"/>
            <a:ext cx="6694951" cy="141896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565" indent="0">
              <a:buNone/>
              <a:defRPr sz="2583" b="1"/>
            </a:lvl2pPr>
            <a:lvl3pPr marL="1181130" indent="0">
              <a:buNone/>
              <a:defRPr sz="2325" b="1"/>
            </a:lvl3pPr>
            <a:lvl4pPr marL="1771696" indent="0">
              <a:buNone/>
              <a:defRPr sz="2067" b="1"/>
            </a:lvl4pPr>
            <a:lvl5pPr marL="2362261" indent="0">
              <a:buNone/>
              <a:defRPr sz="2067" b="1"/>
            </a:lvl5pPr>
            <a:lvl6pPr marL="2952826" indent="0">
              <a:buNone/>
              <a:defRPr sz="2067" b="1"/>
            </a:lvl6pPr>
            <a:lvl7pPr marL="3543391" indent="0">
              <a:buNone/>
              <a:defRPr sz="2067" b="1"/>
            </a:lvl7pPr>
            <a:lvl8pPr marL="4133957" indent="0">
              <a:buNone/>
              <a:defRPr sz="2067" b="1"/>
            </a:lvl8pPr>
            <a:lvl9pPr marL="4724522" indent="0">
              <a:buNone/>
              <a:defRPr sz="2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9FC1435-BC17-1A41-872B-97B37D063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72425" y="4314296"/>
            <a:ext cx="6694951" cy="63456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7163B14-A352-3840-A939-7F899A55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158FA23-9E8F-334F-B1E0-C9E10F834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FC433F7-2B3B-2445-A900-F26018F4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7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A116D3-DDD7-464C-BCE7-A7B5718C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05030E4-5CF6-894B-962E-52B63916D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40EF06C-0A7F-C545-BEED-7AB25140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573D29E-2040-A046-A603-FA25A0E2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5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394D3E2-5BE0-1640-BE55-B370B4535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38C84A3-4EC9-F64C-964A-85FEC6291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920BB32-5CC0-1848-9887-2CFC569A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53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8CF2C4-5B4E-8447-8756-ECE19BE96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87400"/>
            <a:ext cx="5079139" cy="2755900"/>
          </a:xfrm>
        </p:spPr>
        <p:txBody>
          <a:bodyPr anchor="b"/>
          <a:lstStyle>
            <a:lvl1pPr>
              <a:defRPr sz="413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9805A-6F99-D44B-925D-48D53E1A9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951" y="1700566"/>
            <a:ext cx="7972425" cy="8393465"/>
          </a:xfrm>
        </p:spPr>
        <p:txBody>
          <a:bodyPr/>
          <a:lstStyle>
            <a:lvl1pPr>
              <a:defRPr sz="4133"/>
            </a:lvl1pPr>
            <a:lvl2pPr>
              <a:defRPr sz="3617"/>
            </a:lvl2pPr>
            <a:lvl3pPr>
              <a:defRPr sz="3100"/>
            </a:lvl3pPr>
            <a:lvl4pPr>
              <a:defRPr sz="2583"/>
            </a:lvl4pPr>
            <a:lvl5pPr>
              <a:defRPr sz="2583"/>
            </a:lvl5pPr>
            <a:lvl6pPr>
              <a:defRPr sz="2583"/>
            </a:lvl6pPr>
            <a:lvl7pPr>
              <a:defRPr sz="2583"/>
            </a:lvl7pPr>
            <a:lvl8pPr>
              <a:defRPr sz="2583"/>
            </a:lvl8pPr>
            <a:lvl9pPr>
              <a:defRPr sz="258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BBB3F2F-2E51-1541-8559-D4D6B29F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3543300"/>
            <a:ext cx="5079139" cy="6564402"/>
          </a:xfrm>
        </p:spPr>
        <p:txBody>
          <a:bodyPr/>
          <a:lstStyle>
            <a:lvl1pPr marL="0" indent="0">
              <a:buNone/>
              <a:defRPr sz="2067"/>
            </a:lvl1pPr>
            <a:lvl2pPr marL="590565" indent="0">
              <a:buNone/>
              <a:defRPr sz="1808"/>
            </a:lvl2pPr>
            <a:lvl3pPr marL="1181130" indent="0">
              <a:buNone/>
              <a:defRPr sz="1550"/>
            </a:lvl3pPr>
            <a:lvl4pPr marL="1771696" indent="0">
              <a:buNone/>
              <a:defRPr sz="1292"/>
            </a:lvl4pPr>
            <a:lvl5pPr marL="2362261" indent="0">
              <a:buNone/>
              <a:defRPr sz="1292"/>
            </a:lvl5pPr>
            <a:lvl6pPr marL="2952826" indent="0">
              <a:buNone/>
              <a:defRPr sz="1292"/>
            </a:lvl6pPr>
            <a:lvl7pPr marL="3543391" indent="0">
              <a:buNone/>
              <a:defRPr sz="1292"/>
            </a:lvl7pPr>
            <a:lvl8pPr marL="4133957" indent="0">
              <a:buNone/>
              <a:defRPr sz="1292"/>
            </a:lvl8pPr>
            <a:lvl9pPr marL="4724522" indent="0">
              <a:buNone/>
              <a:defRPr sz="12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433B109-1AD9-5745-9DBC-5974B6D8E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DA2D998-72D4-3A4D-A24E-9D95287E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E2848B1-44E9-9A45-A5B3-3F8C994F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0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33EF45-5C1D-7D48-BAAC-A975A017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87400"/>
            <a:ext cx="5079139" cy="2755900"/>
          </a:xfrm>
        </p:spPr>
        <p:txBody>
          <a:bodyPr anchor="b"/>
          <a:lstStyle>
            <a:lvl1pPr>
              <a:defRPr sz="413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C1D6D2-1E0A-B54D-B861-D7497BE91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94951" y="1700566"/>
            <a:ext cx="7972425" cy="8393465"/>
          </a:xfrm>
        </p:spPr>
        <p:txBody>
          <a:bodyPr/>
          <a:lstStyle>
            <a:lvl1pPr marL="0" indent="0">
              <a:buNone/>
              <a:defRPr sz="4133"/>
            </a:lvl1pPr>
            <a:lvl2pPr marL="590565" indent="0">
              <a:buNone/>
              <a:defRPr sz="3617"/>
            </a:lvl2pPr>
            <a:lvl3pPr marL="1181130" indent="0">
              <a:buNone/>
              <a:defRPr sz="3100"/>
            </a:lvl3pPr>
            <a:lvl4pPr marL="1771696" indent="0">
              <a:buNone/>
              <a:defRPr sz="2583"/>
            </a:lvl4pPr>
            <a:lvl5pPr marL="2362261" indent="0">
              <a:buNone/>
              <a:defRPr sz="2583"/>
            </a:lvl5pPr>
            <a:lvl6pPr marL="2952826" indent="0">
              <a:buNone/>
              <a:defRPr sz="2583"/>
            </a:lvl6pPr>
            <a:lvl7pPr marL="3543391" indent="0">
              <a:buNone/>
              <a:defRPr sz="2583"/>
            </a:lvl7pPr>
            <a:lvl8pPr marL="4133957" indent="0">
              <a:buNone/>
              <a:defRPr sz="2583"/>
            </a:lvl8pPr>
            <a:lvl9pPr marL="4724522" indent="0">
              <a:buNone/>
              <a:defRPr sz="2583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1412D43-78CC-E145-B9D8-D06D24137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3543300"/>
            <a:ext cx="5079139" cy="6564402"/>
          </a:xfrm>
        </p:spPr>
        <p:txBody>
          <a:bodyPr/>
          <a:lstStyle>
            <a:lvl1pPr marL="0" indent="0">
              <a:buNone/>
              <a:defRPr sz="2067"/>
            </a:lvl1pPr>
            <a:lvl2pPr marL="590565" indent="0">
              <a:buNone/>
              <a:defRPr sz="1808"/>
            </a:lvl2pPr>
            <a:lvl3pPr marL="1181130" indent="0">
              <a:buNone/>
              <a:defRPr sz="1550"/>
            </a:lvl3pPr>
            <a:lvl4pPr marL="1771696" indent="0">
              <a:buNone/>
              <a:defRPr sz="1292"/>
            </a:lvl4pPr>
            <a:lvl5pPr marL="2362261" indent="0">
              <a:buNone/>
              <a:defRPr sz="1292"/>
            </a:lvl5pPr>
            <a:lvl6pPr marL="2952826" indent="0">
              <a:buNone/>
              <a:defRPr sz="1292"/>
            </a:lvl6pPr>
            <a:lvl7pPr marL="3543391" indent="0">
              <a:buNone/>
              <a:defRPr sz="1292"/>
            </a:lvl7pPr>
            <a:lvl8pPr marL="4133957" indent="0">
              <a:buNone/>
              <a:defRPr sz="1292"/>
            </a:lvl8pPr>
            <a:lvl9pPr marL="4724522" indent="0">
              <a:buNone/>
              <a:defRPr sz="12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062DCAF-C7A5-3A44-B178-46638C2D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EE8FA3-ED00-AF43-A369-ABCCA33B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705BF6-33A8-DE4D-B488-D2ADDE68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3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73EBC8-3C14-E44F-92D3-D294087A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75" y="628827"/>
            <a:ext cx="13582650" cy="2282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CBE0A85-966B-D242-A184-61FCE143F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2675" y="3144132"/>
            <a:ext cx="13582650" cy="7493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F823EF-3F7D-C444-B2EF-16A9A33A0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2675" y="10947048"/>
            <a:ext cx="3543300" cy="628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A4B01-C81D-864D-AA7B-21C985AB1F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пт,25.03.2022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D28BE1-60CD-8647-993D-6F342DE4B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6525" y="10947048"/>
            <a:ext cx="5314950" cy="628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C80EA1-3C3E-804C-9588-B44211A78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2025" y="10947048"/>
            <a:ext cx="3543300" cy="628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E90C1-3D2E-6648-990B-F9EE1060D0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5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5" r:id="rId12"/>
  </p:sldLayoutIdLst>
  <p:txStyles>
    <p:titleStyle>
      <a:lvl1pPr algn="l" defTabSz="1181130" rtl="0" eaLnBrk="1" latinLnBrk="0" hangingPunct="1">
        <a:lnSpc>
          <a:spcPct val="90000"/>
        </a:lnSpc>
        <a:spcBef>
          <a:spcPct val="0"/>
        </a:spcBef>
        <a:buNone/>
        <a:defRPr sz="56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5283" indent="-295283" algn="l" defTabSz="1181130" rtl="0" eaLnBrk="1" latinLnBrk="0" hangingPunct="1">
        <a:lnSpc>
          <a:spcPct val="90000"/>
        </a:lnSpc>
        <a:spcBef>
          <a:spcPts val="1292"/>
        </a:spcBef>
        <a:buFont typeface="Arial" panose="020B0604020202020204" pitchFamily="34" charset="0"/>
        <a:buChar char="•"/>
        <a:defRPr sz="3617" kern="1200">
          <a:solidFill>
            <a:schemeClr val="tx1"/>
          </a:solidFill>
          <a:latin typeface="+mn-lt"/>
          <a:ea typeface="+mn-ea"/>
          <a:cs typeface="+mn-cs"/>
        </a:defRPr>
      </a:lvl1pPr>
      <a:lvl2pPr marL="885848" indent="-295283" algn="l" defTabSz="1181130" rtl="0" eaLnBrk="1" latinLnBrk="0" hangingPunct="1">
        <a:lnSpc>
          <a:spcPct val="90000"/>
        </a:lnSpc>
        <a:spcBef>
          <a:spcPts val="646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76413" indent="-295283" algn="l" defTabSz="1181130" rtl="0" eaLnBrk="1" latinLnBrk="0" hangingPunct="1">
        <a:lnSpc>
          <a:spcPct val="90000"/>
        </a:lnSpc>
        <a:spcBef>
          <a:spcPts val="646"/>
        </a:spcBef>
        <a:buFont typeface="Arial" panose="020B0604020202020204" pitchFamily="34" charset="0"/>
        <a:buChar char="•"/>
        <a:defRPr sz="2583" kern="1200">
          <a:solidFill>
            <a:schemeClr val="tx1"/>
          </a:solidFill>
          <a:latin typeface="+mn-lt"/>
          <a:ea typeface="+mn-ea"/>
          <a:cs typeface="+mn-cs"/>
        </a:defRPr>
      </a:lvl3pPr>
      <a:lvl4pPr marL="2066978" indent="-295283" algn="l" defTabSz="1181130" rtl="0" eaLnBrk="1" latinLnBrk="0" hangingPunct="1">
        <a:lnSpc>
          <a:spcPct val="90000"/>
        </a:lnSpc>
        <a:spcBef>
          <a:spcPts val="646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4pPr>
      <a:lvl5pPr marL="2657544" indent="-295283" algn="l" defTabSz="1181130" rtl="0" eaLnBrk="1" latinLnBrk="0" hangingPunct="1">
        <a:lnSpc>
          <a:spcPct val="90000"/>
        </a:lnSpc>
        <a:spcBef>
          <a:spcPts val="646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5pPr>
      <a:lvl6pPr marL="3248109" indent="-295283" algn="l" defTabSz="1181130" rtl="0" eaLnBrk="1" latinLnBrk="0" hangingPunct="1">
        <a:lnSpc>
          <a:spcPct val="90000"/>
        </a:lnSpc>
        <a:spcBef>
          <a:spcPts val="646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6pPr>
      <a:lvl7pPr marL="3838674" indent="-295283" algn="l" defTabSz="1181130" rtl="0" eaLnBrk="1" latinLnBrk="0" hangingPunct="1">
        <a:lnSpc>
          <a:spcPct val="90000"/>
        </a:lnSpc>
        <a:spcBef>
          <a:spcPts val="646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7pPr>
      <a:lvl8pPr marL="4429239" indent="-295283" algn="l" defTabSz="1181130" rtl="0" eaLnBrk="1" latinLnBrk="0" hangingPunct="1">
        <a:lnSpc>
          <a:spcPct val="90000"/>
        </a:lnSpc>
        <a:spcBef>
          <a:spcPts val="646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8pPr>
      <a:lvl9pPr marL="5019805" indent="-295283" algn="l" defTabSz="1181130" rtl="0" eaLnBrk="1" latinLnBrk="0" hangingPunct="1">
        <a:lnSpc>
          <a:spcPct val="90000"/>
        </a:lnSpc>
        <a:spcBef>
          <a:spcPts val="646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81130" rtl="0" eaLnBrk="1" latinLnBrk="0" hangingPunct="1">
        <a:defRPr sz="2325" kern="1200">
          <a:solidFill>
            <a:schemeClr val="tx1"/>
          </a:solidFill>
          <a:latin typeface="+mn-lt"/>
          <a:ea typeface="+mn-ea"/>
          <a:cs typeface="+mn-cs"/>
        </a:defRPr>
      </a:lvl1pPr>
      <a:lvl2pPr marL="590565" algn="l" defTabSz="1181130" rtl="0" eaLnBrk="1" latinLnBrk="0" hangingPunct="1"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181130" algn="l" defTabSz="1181130" rtl="0" eaLnBrk="1" latinLnBrk="0" hangingPunct="1">
        <a:defRPr sz="2325" kern="1200">
          <a:solidFill>
            <a:schemeClr val="tx1"/>
          </a:solidFill>
          <a:latin typeface="+mn-lt"/>
          <a:ea typeface="+mn-ea"/>
          <a:cs typeface="+mn-cs"/>
        </a:defRPr>
      </a:lvl3pPr>
      <a:lvl4pPr marL="1771696" algn="l" defTabSz="1181130" rtl="0" eaLnBrk="1" latinLnBrk="0" hangingPunct="1">
        <a:defRPr sz="2325" kern="1200">
          <a:solidFill>
            <a:schemeClr val="tx1"/>
          </a:solidFill>
          <a:latin typeface="+mn-lt"/>
          <a:ea typeface="+mn-ea"/>
          <a:cs typeface="+mn-cs"/>
        </a:defRPr>
      </a:lvl4pPr>
      <a:lvl5pPr marL="2362261" algn="l" defTabSz="1181130" rtl="0" eaLnBrk="1" latinLnBrk="0" hangingPunct="1">
        <a:defRPr sz="2325" kern="1200">
          <a:solidFill>
            <a:schemeClr val="tx1"/>
          </a:solidFill>
          <a:latin typeface="+mn-lt"/>
          <a:ea typeface="+mn-ea"/>
          <a:cs typeface="+mn-cs"/>
        </a:defRPr>
      </a:lvl5pPr>
      <a:lvl6pPr marL="2952826" algn="l" defTabSz="1181130" rtl="0" eaLnBrk="1" latinLnBrk="0" hangingPunct="1">
        <a:defRPr sz="2325" kern="1200">
          <a:solidFill>
            <a:schemeClr val="tx1"/>
          </a:solidFill>
          <a:latin typeface="+mn-lt"/>
          <a:ea typeface="+mn-ea"/>
          <a:cs typeface="+mn-cs"/>
        </a:defRPr>
      </a:lvl6pPr>
      <a:lvl7pPr marL="3543391" algn="l" defTabSz="1181130" rtl="0" eaLnBrk="1" latinLnBrk="0" hangingPunct="1">
        <a:defRPr sz="2325" kern="1200">
          <a:solidFill>
            <a:schemeClr val="tx1"/>
          </a:solidFill>
          <a:latin typeface="+mn-lt"/>
          <a:ea typeface="+mn-ea"/>
          <a:cs typeface="+mn-cs"/>
        </a:defRPr>
      </a:lvl7pPr>
      <a:lvl8pPr marL="4133957" algn="l" defTabSz="1181130" rtl="0" eaLnBrk="1" latinLnBrk="0" hangingPunct="1">
        <a:defRPr sz="2325" kern="1200">
          <a:solidFill>
            <a:schemeClr val="tx1"/>
          </a:solidFill>
          <a:latin typeface="+mn-lt"/>
          <a:ea typeface="+mn-ea"/>
          <a:cs typeface="+mn-cs"/>
        </a:defRPr>
      </a:lvl8pPr>
      <a:lvl9pPr marL="4724522" algn="l" defTabSz="1181130" rtl="0" eaLnBrk="1" latinLnBrk="0" hangingPunct="1">
        <a:defRPr sz="23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5746130" cy="11807032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E58600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2335" y="4467969"/>
            <a:ext cx="134409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54320" y="10984229"/>
            <a:ext cx="5039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87400" y="10984229"/>
            <a:ext cx="3622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38560" y="10984229"/>
            <a:ext cx="3622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73318">
        <a:defRPr>
          <a:latin typeface="+mn-lt"/>
          <a:ea typeface="+mn-ea"/>
          <a:cs typeface="+mn-cs"/>
        </a:defRPr>
      </a:lvl2pPr>
      <a:lvl3pPr marL="1346637">
        <a:defRPr>
          <a:latin typeface="+mn-lt"/>
          <a:ea typeface="+mn-ea"/>
          <a:cs typeface="+mn-cs"/>
        </a:defRPr>
      </a:lvl3pPr>
      <a:lvl4pPr marL="2019955">
        <a:defRPr>
          <a:latin typeface="+mn-lt"/>
          <a:ea typeface="+mn-ea"/>
          <a:cs typeface="+mn-cs"/>
        </a:defRPr>
      </a:lvl4pPr>
      <a:lvl5pPr marL="2693274">
        <a:defRPr>
          <a:latin typeface="+mn-lt"/>
          <a:ea typeface="+mn-ea"/>
          <a:cs typeface="+mn-cs"/>
        </a:defRPr>
      </a:lvl5pPr>
      <a:lvl6pPr marL="3366592">
        <a:defRPr>
          <a:latin typeface="+mn-lt"/>
          <a:ea typeface="+mn-ea"/>
          <a:cs typeface="+mn-cs"/>
        </a:defRPr>
      </a:lvl6pPr>
      <a:lvl7pPr marL="4039911">
        <a:defRPr>
          <a:latin typeface="+mn-lt"/>
          <a:ea typeface="+mn-ea"/>
          <a:cs typeface="+mn-cs"/>
        </a:defRPr>
      </a:lvl7pPr>
      <a:lvl8pPr marL="4713229">
        <a:defRPr>
          <a:latin typeface="+mn-lt"/>
          <a:ea typeface="+mn-ea"/>
          <a:cs typeface="+mn-cs"/>
        </a:defRPr>
      </a:lvl8pPr>
      <a:lvl9pPr marL="538654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73318">
        <a:defRPr>
          <a:latin typeface="+mn-lt"/>
          <a:ea typeface="+mn-ea"/>
          <a:cs typeface="+mn-cs"/>
        </a:defRPr>
      </a:lvl2pPr>
      <a:lvl3pPr marL="1346637">
        <a:defRPr>
          <a:latin typeface="+mn-lt"/>
          <a:ea typeface="+mn-ea"/>
          <a:cs typeface="+mn-cs"/>
        </a:defRPr>
      </a:lvl3pPr>
      <a:lvl4pPr marL="2019955">
        <a:defRPr>
          <a:latin typeface="+mn-lt"/>
          <a:ea typeface="+mn-ea"/>
          <a:cs typeface="+mn-cs"/>
        </a:defRPr>
      </a:lvl4pPr>
      <a:lvl5pPr marL="2693274">
        <a:defRPr>
          <a:latin typeface="+mn-lt"/>
          <a:ea typeface="+mn-ea"/>
          <a:cs typeface="+mn-cs"/>
        </a:defRPr>
      </a:lvl5pPr>
      <a:lvl6pPr marL="3366592">
        <a:defRPr>
          <a:latin typeface="+mn-lt"/>
          <a:ea typeface="+mn-ea"/>
          <a:cs typeface="+mn-cs"/>
        </a:defRPr>
      </a:lvl6pPr>
      <a:lvl7pPr marL="4039911">
        <a:defRPr>
          <a:latin typeface="+mn-lt"/>
          <a:ea typeface="+mn-ea"/>
          <a:cs typeface="+mn-cs"/>
        </a:defRPr>
      </a:lvl7pPr>
      <a:lvl8pPr marL="4713229">
        <a:defRPr>
          <a:latin typeface="+mn-lt"/>
          <a:ea typeface="+mn-ea"/>
          <a:cs typeface="+mn-cs"/>
        </a:defRPr>
      </a:lvl8pPr>
      <a:lvl9pPr marL="5386548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5746130" cy="11807032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E58600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2335" y="4467969"/>
            <a:ext cx="134409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54320" y="10984229"/>
            <a:ext cx="5039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87400" y="10984229"/>
            <a:ext cx="3622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38560" y="10984229"/>
            <a:ext cx="3622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6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73318">
        <a:defRPr>
          <a:latin typeface="+mn-lt"/>
          <a:ea typeface="+mn-ea"/>
          <a:cs typeface="+mn-cs"/>
        </a:defRPr>
      </a:lvl2pPr>
      <a:lvl3pPr marL="1346637">
        <a:defRPr>
          <a:latin typeface="+mn-lt"/>
          <a:ea typeface="+mn-ea"/>
          <a:cs typeface="+mn-cs"/>
        </a:defRPr>
      </a:lvl3pPr>
      <a:lvl4pPr marL="2019955">
        <a:defRPr>
          <a:latin typeface="+mn-lt"/>
          <a:ea typeface="+mn-ea"/>
          <a:cs typeface="+mn-cs"/>
        </a:defRPr>
      </a:lvl4pPr>
      <a:lvl5pPr marL="2693274">
        <a:defRPr>
          <a:latin typeface="+mn-lt"/>
          <a:ea typeface="+mn-ea"/>
          <a:cs typeface="+mn-cs"/>
        </a:defRPr>
      </a:lvl5pPr>
      <a:lvl6pPr marL="3366592">
        <a:defRPr>
          <a:latin typeface="+mn-lt"/>
          <a:ea typeface="+mn-ea"/>
          <a:cs typeface="+mn-cs"/>
        </a:defRPr>
      </a:lvl6pPr>
      <a:lvl7pPr marL="4039911">
        <a:defRPr>
          <a:latin typeface="+mn-lt"/>
          <a:ea typeface="+mn-ea"/>
          <a:cs typeface="+mn-cs"/>
        </a:defRPr>
      </a:lvl7pPr>
      <a:lvl8pPr marL="4713229">
        <a:defRPr>
          <a:latin typeface="+mn-lt"/>
          <a:ea typeface="+mn-ea"/>
          <a:cs typeface="+mn-cs"/>
        </a:defRPr>
      </a:lvl8pPr>
      <a:lvl9pPr marL="538654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73318">
        <a:defRPr>
          <a:latin typeface="+mn-lt"/>
          <a:ea typeface="+mn-ea"/>
          <a:cs typeface="+mn-cs"/>
        </a:defRPr>
      </a:lvl2pPr>
      <a:lvl3pPr marL="1346637">
        <a:defRPr>
          <a:latin typeface="+mn-lt"/>
          <a:ea typeface="+mn-ea"/>
          <a:cs typeface="+mn-cs"/>
        </a:defRPr>
      </a:lvl3pPr>
      <a:lvl4pPr marL="2019955">
        <a:defRPr>
          <a:latin typeface="+mn-lt"/>
          <a:ea typeface="+mn-ea"/>
          <a:cs typeface="+mn-cs"/>
        </a:defRPr>
      </a:lvl4pPr>
      <a:lvl5pPr marL="2693274">
        <a:defRPr>
          <a:latin typeface="+mn-lt"/>
          <a:ea typeface="+mn-ea"/>
          <a:cs typeface="+mn-cs"/>
        </a:defRPr>
      </a:lvl5pPr>
      <a:lvl6pPr marL="3366592">
        <a:defRPr>
          <a:latin typeface="+mn-lt"/>
          <a:ea typeface="+mn-ea"/>
          <a:cs typeface="+mn-cs"/>
        </a:defRPr>
      </a:lvl6pPr>
      <a:lvl7pPr marL="4039911">
        <a:defRPr>
          <a:latin typeface="+mn-lt"/>
          <a:ea typeface="+mn-ea"/>
          <a:cs typeface="+mn-cs"/>
        </a:defRPr>
      </a:lvl7pPr>
      <a:lvl8pPr marL="4713229">
        <a:defRPr>
          <a:latin typeface="+mn-lt"/>
          <a:ea typeface="+mn-ea"/>
          <a:cs typeface="+mn-cs"/>
        </a:defRPr>
      </a:lvl8pPr>
      <a:lvl9pPr marL="5386548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5746130" cy="11807032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E58600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2335" y="4467969"/>
            <a:ext cx="134409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54320" y="10984229"/>
            <a:ext cx="5039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87400" y="10984229"/>
            <a:ext cx="3622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38560" y="10984229"/>
            <a:ext cx="3622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73318">
        <a:defRPr>
          <a:latin typeface="+mn-lt"/>
          <a:ea typeface="+mn-ea"/>
          <a:cs typeface="+mn-cs"/>
        </a:defRPr>
      </a:lvl2pPr>
      <a:lvl3pPr marL="1346637">
        <a:defRPr>
          <a:latin typeface="+mn-lt"/>
          <a:ea typeface="+mn-ea"/>
          <a:cs typeface="+mn-cs"/>
        </a:defRPr>
      </a:lvl3pPr>
      <a:lvl4pPr marL="2019955">
        <a:defRPr>
          <a:latin typeface="+mn-lt"/>
          <a:ea typeface="+mn-ea"/>
          <a:cs typeface="+mn-cs"/>
        </a:defRPr>
      </a:lvl4pPr>
      <a:lvl5pPr marL="2693274">
        <a:defRPr>
          <a:latin typeface="+mn-lt"/>
          <a:ea typeface="+mn-ea"/>
          <a:cs typeface="+mn-cs"/>
        </a:defRPr>
      </a:lvl5pPr>
      <a:lvl6pPr marL="3366592">
        <a:defRPr>
          <a:latin typeface="+mn-lt"/>
          <a:ea typeface="+mn-ea"/>
          <a:cs typeface="+mn-cs"/>
        </a:defRPr>
      </a:lvl6pPr>
      <a:lvl7pPr marL="4039911">
        <a:defRPr>
          <a:latin typeface="+mn-lt"/>
          <a:ea typeface="+mn-ea"/>
          <a:cs typeface="+mn-cs"/>
        </a:defRPr>
      </a:lvl7pPr>
      <a:lvl8pPr marL="4713229">
        <a:defRPr>
          <a:latin typeface="+mn-lt"/>
          <a:ea typeface="+mn-ea"/>
          <a:cs typeface="+mn-cs"/>
        </a:defRPr>
      </a:lvl8pPr>
      <a:lvl9pPr marL="538654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73318">
        <a:defRPr>
          <a:latin typeface="+mn-lt"/>
          <a:ea typeface="+mn-ea"/>
          <a:cs typeface="+mn-cs"/>
        </a:defRPr>
      </a:lvl2pPr>
      <a:lvl3pPr marL="1346637">
        <a:defRPr>
          <a:latin typeface="+mn-lt"/>
          <a:ea typeface="+mn-ea"/>
          <a:cs typeface="+mn-cs"/>
        </a:defRPr>
      </a:lvl3pPr>
      <a:lvl4pPr marL="2019955">
        <a:defRPr>
          <a:latin typeface="+mn-lt"/>
          <a:ea typeface="+mn-ea"/>
          <a:cs typeface="+mn-cs"/>
        </a:defRPr>
      </a:lvl4pPr>
      <a:lvl5pPr marL="2693274">
        <a:defRPr>
          <a:latin typeface="+mn-lt"/>
          <a:ea typeface="+mn-ea"/>
          <a:cs typeface="+mn-cs"/>
        </a:defRPr>
      </a:lvl5pPr>
      <a:lvl6pPr marL="3366592">
        <a:defRPr>
          <a:latin typeface="+mn-lt"/>
          <a:ea typeface="+mn-ea"/>
          <a:cs typeface="+mn-cs"/>
        </a:defRPr>
      </a:lvl6pPr>
      <a:lvl7pPr marL="4039911">
        <a:defRPr>
          <a:latin typeface="+mn-lt"/>
          <a:ea typeface="+mn-ea"/>
          <a:cs typeface="+mn-cs"/>
        </a:defRPr>
      </a:lvl7pPr>
      <a:lvl8pPr marL="4713229">
        <a:defRPr>
          <a:latin typeface="+mn-lt"/>
          <a:ea typeface="+mn-ea"/>
          <a:cs typeface="+mn-cs"/>
        </a:defRPr>
      </a:lvl8pPr>
      <a:lvl9pPr marL="5386548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5746130" cy="11807032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60005"/>
                </a:lnTo>
                <a:lnTo>
                  <a:pt x="10692003" y="7560005"/>
                </a:lnTo>
                <a:lnTo>
                  <a:pt x="10692003" y="0"/>
                </a:lnTo>
                <a:close/>
              </a:path>
            </a:pathLst>
          </a:custGeom>
          <a:solidFill>
            <a:srgbClr val="E58600"/>
          </a:solidFill>
        </p:spPr>
        <p:txBody>
          <a:bodyPr wrap="square" lIns="0" tIns="0" rIns="0" bIns="0" rtlCol="0"/>
          <a:lstStyle/>
          <a:p>
            <a:endParaRPr sz="2651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6958" y="1292089"/>
            <a:ext cx="5750264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2335" y="4467969"/>
            <a:ext cx="134409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54320" y="10984229"/>
            <a:ext cx="5039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87400" y="10984229"/>
            <a:ext cx="3622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38560" y="10984229"/>
            <a:ext cx="3622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0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73318">
        <a:defRPr>
          <a:latin typeface="+mn-lt"/>
          <a:ea typeface="+mn-ea"/>
          <a:cs typeface="+mn-cs"/>
        </a:defRPr>
      </a:lvl2pPr>
      <a:lvl3pPr marL="1346637">
        <a:defRPr>
          <a:latin typeface="+mn-lt"/>
          <a:ea typeface="+mn-ea"/>
          <a:cs typeface="+mn-cs"/>
        </a:defRPr>
      </a:lvl3pPr>
      <a:lvl4pPr marL="2019955">
        <a:defRPr>
          <a:latin typeface="+mn-lt"/>
          <a:ea typeface="+mn-ea"/>
          <a:cs typeface="+mn-cs"/>
        </a:defRPr>
      </a:lvl4pPr>
      <a:lvl5pPr marL="2693274">
        <a:defRPr>
          <a:latin typeface="+mn-lt"/>
          <a:ea typeface="+mn-ea"/>
          <a:cs typeface="+mn-cs"/>
        </a:defRPr>
      </a:lvl5pPr>
      <a:lvl6pPr marL="3366592">
        <a:defRPr>
          <a:latin typeface="+mn-lt"/>
          <a:ea typeface="+mn-ea"/>
          <a:cs typeface="+mn-cs"/>
        </a:defRPr>
      </a:lvl6pPr>
      <a:lvl7pPr marL="4039911">
        <a:defRPr>
          <a:latin typeface="+mn-lt"/>
          <a:ea typeface="+mn-ea"/>
          <a:cs typeface="+mn-cs"/>
        </a:defRPr>
      </a:lvl7pPr>
      <a:lvl8pPr marL="4713229">
        <a:defRPr>
          <a:latin typeface="+mn-lt"/>
          <a:ea typeface="+mn-ea"/>
          <a:cs typeface="+mn-cs"/>
        </a:defRPr>
      </a:lvl8pPr>
      <a:lvl9pPr marL="538654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73318">
        <a:defRPr>
          <a:latin typeface="+mn-lt"/>
          <a:ea typeface="+mn-ea"/>
          <a:cs typeface="+mn-cs"/>
        </a:defRPr>
      </a:lvl2pPr>
      <a:lvl3pPr marL="1346637">
        <a:defRPr>
          <a:latin typeface="+mn-lt"/>
          <a:ea typeface="+mn-ea"/>
          <a:cs typeface="+mn-cs"/>
        </a:defRPr>
      </a:lvl3pPr>
      <a:lvl4pPr marL="2019955">
        <a:defRPr>
          <a:latin typeface="+mn-lt"/>
          <a:ea typeface="+mn-ea"/>
          <a:cs typeface="+mn-cs"/>
        </a:defRPr>
      </a:lvl4pPr>
      <a:lvl5pPr marL="2693274">
        <a:defRPr>
          <a:latin typeface="+mn-lt"/>
          <a:ea typeface="+mn-ea"/>
          <a:cs typeface="+mn-cs"/>
        </a:defRPr>
      </a:lvl5pPr>
      <a:lvl6pPr marL="3366592">
        <a:defRPr>
          <a:latin typeface="+mn-lt"/>
          <a:ea typeface="+mn-ea"/>
          <a:cs typeface="+mn-cs"/>
        </a:defRPr>
      </a:lvl6pPr>
      <a:lvl7pPr marL="4039911">
        <a:defRPr>
          <a:latin typeface="+mn-lt"/>
          <a:ea typeface="+mn-ea"/>
          <a:cs typeface="+mn-cs"/>
        </a:defRPr>
      </a:lvl7pPr>
      <a:lvl8pPr marL="4713229">
        <a:defRPr>
          <a:latin typeface="+mn-lt"/>
          <a:ea typeface="+mn-ea"/>
          <a:cs typeface="+mn-cs"/>
        </a:defRPr>
      </a:lvl8pPr>
      <a:lvl9pPr marL="538654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33.png"/><Relationship Id="rId21" Type="http://schemas.openxmlformats.org/officeDocument/2006/relationships/image" Target="../media/image47.png"/><Relationship Id="rId7" Type="http://schemas.openxmlformats.org/officeDocument/2006/relationships/image" Target="../media/image37.png"/><Relationship Id="rId12" Type="http://schemas.openxmlformats.org/officeDocument/2006/relationships/image" Target="../media/image30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32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24" Type="http://schemas.openxmlformats.org/officeDocument/2006/relationships/image" Target="../media/image50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E82D708-1933-F34B-A55E-93F0159E3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8800" y="0"/>
            <a:ext cx="21471466" cy="120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1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3618" y="1212559"/>
            <a:ext cx="5599703" cy="834815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spcBef>
                <a:spcPts val="147"/>
              </a:spcBef>
            </a:pPr>
            <a:r>
              <a:rPr sz="5302" b="1" dirty="0">
                <a:solidFill>
                  <a:srgbClr val="C72E32"/>
                </a:solidFill>
              </a:rPr>
              <a:t>Права </a:t>
            </a:r>
            <a:r>
              <a:rPr sz="5302" b="1" spc="29" dirty="0">
                <a:solidFill>
                  <a:srgbClr val="C72E32"/>
                </a:solidFill>
              </a:rPr>
              <a:t>на</a:t>
            </a:r>
            <a:r>
              <a:rPr sz="5302" b="1" spc="-434" dirty="0">
                <a:solidFill>
                  <a:srgbClr val="C72E32"/>
                </a:solidFill>
              </a:rPr>
              <a:t> </a:t>
            </a:r>
            <a:r>
              <a:rPr sz="5302" b="1" spc="-81" dirty="0">
                <a:solidFill>
                  <a:srgbClr val="C72E32"/>
                </a:solidFill>
              </a:rPr>
              <a:t>льготы</a:t>
            </a:r>
            <a:endParaRPr sz="5302"/>
          </a:p>
        </p:txBody>
      </p:sp>
      <p:sp>
        <p:nvSpPr>
          <p:cNvPr id="3" name="object 3"/>
          <p:cNvSpPr/>
          <p:nvPr/>
        </p:nvSpPr>
        <p:spPr>
          <a:xfrm>
            <a:off x="1230830" y="2238292"/>
            <a:ext cx="835093" cy="70137"/>
          </a:xfrm>
          <a:custGeom>
            <a:avLst/>
            <a:gdLst/>
            <a:ahLst/>
            <a:cxnLst/>
            <a:rect l="l" t="t" r="r" b="b"/>
            <a:pathLst>
              <a:path w="567055" h="47625">
                <a:moveTo>
                  <a:pt x="566738" y="0"/>
                </a:moveTo>
                <a:lnTo>
                  <a:pt x="0" y="0"/>
                </a:lnTo>
                <a:lnTo>
                  <a:pt x="0" y="47625"/>
                </a:lnTo>
                <a:lnTo>
                  <a:pt x="566738" y="47625"/>
                </a:lnTo>
                <a:lnTo>
                  <a:pt x="566738" y="0"/>
                </a:lnTo>
                <a:close/>
              </a:path>
            </a:pathLst>
          </a:custGeom>
          <a:solidFill>
            <a:srgbClr val="C72E32"/>
          </a:solidFill>
        </p:spPr>
        <p:txBody>
          <a:bodyPr wrap="square" lIns="0" tIns="0" rIns="0" bIns="0" rtlCol="0"/>
          <a:lstStyle/>
          <a:p>
            <a:endParaRPr sz="2651"/>
          </a:p>
        </p:txBody>
      </p:sp>
      <p:sp>
        <p:nvSpPr>
          <p:cNvPr id="4" name="object 4"/>
          <p:cNvSpPr txBox="1"/>
          <p:nvPr/>
        </p:nvSpPr>
        <p:spPr>
          <a:xfrm>
            <a:off x="1194583" y="3369772"/>
            <a:ext cx="9539510" cy="1352584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lnSpc>
                <a:spcPts val="2688"/>
              </a:lnSpc>
              <a:spcBef>
                <a:spcPts val="147"/>
              </a:spcBef>
            </a:pPr>
            <a:r>
              <a:rPr sz="2356" spc="-103" dirty="0">
                <a:solidFill>
                  <a:srgbClr val="5B5B5B"/>
                </a:solidFill>
                <a:latin typeface="Arial"/>
                <a:cs typeface="Arial"/>
              </a:rPr>
              <a:t>В</a:t>
            </a:r>
            <a:r>
              <a:rPr sz="2356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dirty="0">
                <a:solidFill>
                  <a:srgbClr val="5B5B5B"/>
                </a:solidFill>
                <a:latin typeface="Arial"/>
                <a:cs typeface="Arial"/>
              </a:rPr>
              <a:t>федеральном</a:t>
            </a:r>
            <a:r>
              <a:rPr sz="2356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59" dirty="0">
                <a:solidFill>
                  <a:srgbClr val="5B5B5B"/>
                </a:solidFill>
                <a:latin typeface="Arial"/>
                <a:cs typeface="Arial"/>
              </a:rPr>
              <a:t>законе</a:t>
            </a:r>
            <a:r>
              <a:rPr sz="2356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18" dirty="0">
                <a:solidFill>
                  <a:srgbClr val="5B5B5B"/>
                </a:solidFill>
                <a:latin typeface="Arial"/>
                <a:cs typeface="Arial"/>
              </a:rPr>
              <a:t>от</a:t>
            </a:r>
            <a:r>
              <a:rPr sz="2356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22" dirty="0">
                <a:solidFill>
                  <a:srgbClr val="5B5B5B"/>
                </a:solidFill>
                <a:latin typeface="Arial"/>
                <a:cs typeface="Arial"/>
              </a:rPr>
              <a:t>20.07.2012</a:t>
            </a:r>
            <a:r>
              <a:rPr sz="2356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5" dirty="0">
                <a:solidFill>
                  <a:srgbClr val="5B5B5B"/>
                </a:solidFill>
                <a:latin typeface="Arial"/>
                <a:cs typeface="Arial"/>
              </a:rPr>
              <a:t>№125-ФЗ</a:t>
            </a:r>
            <a:r>
              <a:rPr sz="2356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-15" dirty="0">
                <a:solidFill>
                  <a:srgbClr val="5B5B5B"/>
                </a:solidFill>
                <a:latin typeface="Arial"/>
                <a:cs typeface="Arial"/>
              </a:rPr>
              <a:t>(ред.</a:t>
            </a:r>
            <a:r>
              <a:rPr sz="2356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18" dirty="0">
                <a:solidFill>
                  <a:srgbClr val="5B5B5B"/>
                </a:solidFill>
                <a:latin typeface="Arial"/>
                <a:cs typeface="Arial"/>
              </a:rPr>
              <a:t>от</a:t>
            </a:r>
            <a:r>
              <a:rPr sz="2356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-44" dirty="0">
                <a:solidFill>
                  <a:srgbClr val="5B5B5B"/>
                </a:solidFill>
                <a:latin typeface="Arial"/>
                <a:cs typeface="Arial"/>
              </a:rPr>
              <a:t>25.11.2013)</a:t>
            </a:r>
            <a:endParaRPr sz="2356">
              <a:latin typeface="Arial"/>
              <a:cs typeface="Arial"/>
            </a:endParaRPr>
          </a:p>
          <a:p>
            <a:pPr marL="18703">
              <a:lnSpc>
                <a:spcPts val="2548"/>
              </a:lnSpc>
            </a:pPr>
            <a:r>
              <a:rPr sz="2356" b="1" spc="162" dirty="0">
                <a:solidFill>
                  <a:srgbClr val="5B5B5B"/>
                </a:solidFill>
                <a:latin typeface="Arial"/>
                <a:cs typeface="Arial"/>
              </a:rPr>
              <a:t>«О</a:t>
            </a:r>
            <a:r>
              <a:rPr sz="2356" b="1" spc="-44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b="1" spc="22" dirty="0">
                <a:solidFill>
                  <a:srgbClr val="5B5B5B"/>
                </a:solidFill>
                <a:latin typeface="Arial"/>
                <a:cs typeface="Arial"/>
              </a:rPr>
              <a:t>донорстве </a:t>
            </a:r>
            <a:r>
              <a:rPr sz="2356" b="1" spc="44" dirty="0">
                <a:solidFill>
                  <a:srgbClr val="5B5B5B"/>
                </a:solidFill>
                <a:latin typeface="Arial"/>
                <a:cs typeface="Arial"/>
              </a:rPr>
              <a:t>крови </a:t>
            </a:r>
            <a:r>
              <a:rPr sz="2356" b="1" spc="7" dirty="0">
                <a:solidFill>
                  <a:srgbClr val="5B5B5B"/>
                </a:solidFill>
                <a:latin typeface="Arial"/>
                <a:cs typeface="Arial"/>
              </a:rPr>
              <a:t>и </a:t>
            </a:r>
            <a:r>
              <a:rPr sz="2356" b="1" spc="22" dirty="0">
                <a:solidFill>
                  <a:srgbClr val="5B5B5B"/>
                </a:solidFill>
                <a:latin typeface="Arial"/>
                <a:cs typeface="Arial"/>
              </a:rPr>
              <a:t>ее </a:t>
            </a:r>
            <a:r>
              <a:rPr sz="2356" b="1" spc="66" dirty="0">
                <a:solidFill>
                  <a:srgbClr val="5B5B5B"/>
                </a:solidFill>
                <a:latin typeface="Arial"/>
                <a:cs typeface="Arial"/>
              </a:rPr>
              <a:t>компонентов»</a:t>
            </a:r>
            <a:endParaRPr sz="2356">
              <a:latin typeface="Arial"/>
              <a:cs typeface="Arial"/>
            </a:endParaRPr>
          </a:p>
          <a:p>
            <a:pPr marL="18703" marR="262781">
              <a:lnSpc>
                <a:spcPts val="2548"/>
              </a:lnSpc>
              <a:spcBef>
                <a:spcPts val="177"/>
              </a:spcBef>
            </a:pP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прописано,</a:t>
            </a:r>
            <a:r>
              <a:rPr sz="2356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1" dirty="0">
                <a:solidFill>
                  <a:srgbClr val="5B5B5B"/>
                </a:solidFill>
                <a:latin typeface="Arial"/>
                <a:cs typeface="Arial"/>
              </a:rPr>
              <a:t>что</a:t>
            </a:r>
            <a:r>
              <a:rPr sz="2356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44" dirty="0">
                <a:solidFill>
                  <a:srgbClr val="5B5B5B"/>
                </a:solidFill>
                <a:latin typeface="Arial"/>
                <a:cs typeface="Arial"/>
              </a:rPr>
              <a:t>добровольные</a:t>
            </a:r>
            <a:r>
              <a:rPr sz="2356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доноры</a:t>
            </a:r>
            <a:r>
              <a:rPr sz="2356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03" dirty="0">
                <a:solidFill>
                  <a:srgbClr val="5B5B5B"/>
                </a:solidFill>
                <a:latin typeface="Arial"/>
                <a:cs typeface="Arial"/>
              </a:rPr>
              <a:t>крови</a:t>
            </a:r>
            <a:r>
              <a:rPr sz="2356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и</a:t>
            </a:r>
            <a:r>
              <a:rPr sz="2356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dirty="0">
                <a:solidFill>
                  <a:srgbClr val="5B5B5B"/>
                </a:solidFill>
                <a:latin typeface="Arial"/>
                <a:cs typeface="Arial"/>
              </a:rPr>
              <a:t>ее</a:t>
            </a:r>
            <a:r>
              <a:rPr sz="2356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03" dirty="0">
                <a:solidFill>
                  <a:srgbClr val="5B5B5B"/>
                </a:solidFill>
                <a:latin typeface="Arial"/>
                <a:cs typeface="Arial"/>
              </a:rPr>
              <a:t>компонентов 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имеют </a:t>
            </a:r>
            <a:r>
              <a:rPr sz="2356" spc="59" dirty="0">
                <a:solidFill>
                  <a:srgbClr val="5B5B5B"/>
                </a:solidFill>
                <a:latin typeface="Arial"/>
                <a:cs typeface="Arial"/>
              </a:rPr>
              <a:t>право </a:t>
            </a:r>
            <a:r>
              <a:rPr sz="2356" spc="15" dirty="0">
                <a:solidFill>
                  <a:srgbClr val="5B5B5B"/>
                </a:solidFill>
                <a:latin typeface="Arial"/>
                <a:cs typeface="Arial"/>
              </a:rPr>
              <a:t>на </a:t>
            </a:r>
            <a:r>
              <a:rPr sz="2356" spc="44" dirty="0">
                <a:solidFill>
                  <a:srgbClr val="5B5B5B"/>
                </a:solidFill>
                <a:latin typeface="Arial"/>
                <a:cs typeface="Arial"/>
              </a:rPr>
              <a:t>определённые</a:t>
            </a:r>
            <a:r>
              <a:rPr sz="2356" spc="-43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7" dirty="0">
                <a:solidFill>
                  <a:srgbClr val="5B5B5B"/>
                </a:solidFill>
                <a:latin typeface="Arial"/>
                <a:cs typeface="Arial"/>
              </a:rPr>
              <a:t>льготы:</a:t>
            </a:r>
            <a:endParaRPr sz="2356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12428" y="-28091"/>
            <a:ext cx="10735572" cy="2956023"/>
            <a:chOff x="3402472" y="0"/>
            <a:chExt cx="7289800" cy="2007235"/>
          </a:xfrm>
        </p:grpSpPr>
        <p:sp>
          <p:nvSpPr>
            <p:cNvPr id="6" name="object 6"/>
            <p:cNvSpPr/>
            <p:nvPr/>
          </p:nvSpPr>
          <p:spPr>
            <a:xfrm>
              <a:off x="9053436" y="0"/>
              <a:ext cx="1638935" cy="2007235"/>
            </a:xfrm>
            <a:custGeom>
              <a:avLst/>
              <a:gdLst/>
              <a:ahLst/>
              <a:cxnLst/>
              <a:rect l="l" t="t" r="r" b="b"/>
              <a:pathLst>
                <a:path w="1638934" h="2007235">
                  <a:moveTo>
                    <a:pt x="1638565" y="0"/>
                  </a:moveTo>
                  <a:lnTo>
                    <a:pt x="702752" y="0"/>
                  </a:lnTo>
                  <a:lnTo>
                    <a:pt x="0" y="1436687"/>
                  </a:lnTo>
                  <a:lnTo>
                    <a:pt x="54249" y="1467572"/>
                  </a:lnTo>
                  <a:lnTo>
                    <a:pt x="88788" y="1484784"/>
                  </a:lnTo>
                  <a:lnTo>
                    <a:pt x="127800" y="1503036"/>
                  </a:lnTo>
                  <a:lnTo>
                    <a:pt x="170936" y="1522219"/>
                  </a:lnTo>
                  <a:lnTo>
                    <a:pt x="217842" y="1542229"/>
                  </a:lnTo>
                  <a:lnTo>
                    <a:pt x="268168" y="1562959"/>
                  </a:lnTo>
                  <a:lnTo>
                    <a:pt x="321561" y="1584303"/>
                  </a:lnTo>
                  <a:lnTo>
                    <a:pt x="436145" y="1628407"/>
                  </a:lnTo>
                  <a:lnTo>
                    <a:pt x="558781" y="1673692"/>
                  </a:lnTo>
                  <a:lnTo>
                    <a:pt x="751681" y="1741975"/>
                  </a:lnTo>
                  <a:lnTo>
                    <a:pt x="1010813" y="1829220"/>
                  </a:lnTo>
                  <a:lnTo>
                    <a:pt x="1251529" y="1905893"/>
                  </a:lnTo>
                  <a:lnTo>
                    <a:pt x="1406445" y="1952370"/>
                  </a:lnTo>
                  <a:lnTo>
                    <a:pt x="1492247" y="1976511"/>
                  </a:lnTo>
                  <a:lnTo>
                    <a:pt x="1560790" y="1994186"/>
                  </a:lnTo>
                  <a:lnTo>
                    <a:pt x="1609259" y="2004544"/>
                  </a:lnTo>
                  <a:lnTo>
                    <a:pt x="1634842" y="2006736"/>
                  </a:lnTo>
                  <a:lnTo>
                    <a:pt x="1638113" y="2004544"/>
                  </a:lnTo>
                  <a:lnTo>
                    <a:pt x="1638237" y="1673692"/>
                  </a:lnTo>
                  <a:lnTo>
                    <a:pt x="1638565" y="0"/>
                  </a:lnTo>
                  <a:close/>
                </a:path>
              </a:pathLst>
            </a:custGeom>
            <a:solidFill>
              <a:srgbClr val="C72E32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  <p:sp>
          <p:nvSpPr>
            <p:cNvPr id="7" name="object 7"/>
            <p:cNvSpPr/>
            <p:nvPr/>
          </p:nvSpPr>
          <p:spPr>
            <a:xfrm>
              <a:off x="3402472" y="0"/>
              <a:ext cx="6233483" cy="17597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46946" y="5394457"/>
            <a:ext cx="818260" cy="781789"/>
            <a:chOff x="846716" y="3434410"/>
            <a:chExt cx="555625" cy="530860"/>
          </a:xfrm>
        </p:grpSpPr>
        <p:sp>
          <p:nvSpPr>
            <p:cNvPr id="9" name="object 9"/>
            <p:cNvSpPr/>
            <p:nvPr/>
          </p:nvSpPr>
          <p:spPr>
            <a:xfrm>
              <a:off x="846716" y="3434410"/>
              <a:ext cx="555625" cy="530860"/>
            </a:xfrm>
            <a:custGeom>
              <a:avLst/>
              <a:gdLst/>
              <a:ahLst/>
              <a:cxnLst/>
              <a:rect l="l" t="t" r="r" b="b"/>
              <a:pathLst>
                <a:path w="555625" h="530860">
                  <a:moveTo>
                    <a:pt x="277632" y="0"/>
                  </a:moveTo>
                  <a:lnTo>
                    <a:pt x="227727" y="4274"/>
                  </a:lnTo>
                  <a:lnTo>
                    <a:pt x="180757" y="16596"/>
                  </a:lnTo>
                  <a:lnTo>
                    <a:pt x="137505" y="36218"/>
                  </a:lnTo>
                  <a:lnTo>
                    <a:pt x="98757" y="62389"/>
                  </a:lnTo>
                  <a:lnTo>
                    <a:pt x="65295" y="94361"/>
                  </a:lnTo>
                  <a:lnTo>
                    <a:pt x="37904" y="131383"/>
                  </a:lnTo>
                  <a:lnTo>
                    <a:pt x="17369" y="172708"/>
                  </a:lnTo>
                  <a:lnTo>
                    <a:pt x="4473" y="217585"/>
                  </a:lnTo>
                  <a:lnTo>
                    <a:pt x="0" y="265264"/>
                  </a:lnTo>
                  <a:lnTo>
                    <a:pt x="4473" y="312944"/>
                  </a:lnTo>
                  <a:lnTo>
                    <a:pt x="17369" y="357819"/>
                  </a:lnTo>
                  <a:lnTo>
                    <a:pt x="37904" y="399142"/>
                  </a:lnTo>
                  <a:lnTo>
                    <a:pt x="65295" y="436163"/>
                  </a:lnTo>
                  <a:lnTo>
                    <a:pt x="98757" y="468133"/>
                  </a:lnTo>
                  <a:lnTo>
                    <a:pt x="137505" y="494302"/>
                  </a:lnTo>
                  <a:lnTo>
                    <a:pt x="180757" y="513922"/>
                  </a:lnTo>
                  <a:lnTo>
                    <a:pt x="227727" y="526243"/>
                  </a:lnTo>
                  <a:lnTo>
                    <a:pt x="277632" y="530517"/>
                  </a:lnTo>
                  <a:lnTo>
                    <a:pt x="327537" y="526243"/>
                  </a:lnTo>
                  <a:lnTo>
                    <a:pt x="374507" y="513922"/>
                  </a:lnTo>
                  <a:lnTo>
                    <a:pt x="417758" y="494302"/>
                  </a:lnTo>
                  <a:lnTo>
                    <a:pt x="456507" y="468133"/>
                  </a:lnTo>
                  <a:lnTo>
                    <a:pt x="489968" y="436163"/>
                  </a:lnTo>
                  <a:lnTo>
                    <a:pt x="517358" y="399142"/>
                  </a:lnTo>
                  <a:lnTo>
                    <a:pt x="537893" y="357819"/>
                  </a:lnTo>
                  <a:lnTo>
                    <a:pt x="550788" y="312944"/>
                  </a:lnTo>
                  <a:lnTo>
                    <a:pt x="555261" y="265264"/>
                  </a:lnTo>
                  <a:lnTo>
                    <a:pt x="550788" y="217585"/>
                  </a:lnTo>
                  <a:lnTo>
                    <a:pt x="537893" y="172708"/>
                  </a:lnTo>
                  <a:lnTo>
                    <a:pt x="517358" y="131383"/>
                  </a:lnTo>
                  <a:lnTo>
                    <a:pt x="489968" y="94361"/>
                  </a:lnTo>
                  <a:lnTo>
                    <a:pt x="456507" y="62389"/>
                  </a:lnTo>
                  <a:lnTo>
                    <a:pt x="417758" y="36218"/>
                  </a:lnTo>
                  <a:lnTo>
                    <a:pt x="374507" y="16596"/>
                  </a:lnTo>
                  <a:lnTo>
                    <a:pt x="327537" y="4274"/>
                  </a:lnTo>
                  <a:lnTo>
                    <a:pt x="277632" y="0"/>
                  </a:lnTo>
                  <a:close/>
                </a:path>
              </a:pathLst>
            </a:custGeom>
            <a:solidFill>
              <a:srgbClr val="E26228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  <p:sp>
          <p:nvSpPr>
            <p:cNvPr id="10" name="object 10"/>
            <p:cNvSpPr/>
            <p:nvPr/>
          </p:nvSpPr>
          <p:spPr>
            <a:xfrm>
              <a:off x="986340" y="3594785"/>
              <a:ext cx="276225" cy="210185"/>
            </a:xfrm>
            <a:custGeom>
              <a:avLst/>
              <a:gdLst/>
              <a:ahLst/>
              <a:cxnLst/>
              <a:rect l="l" t="t" r="r" b="b"/>
              <a:pathLst>
                <a:path w="276225" h="210185">
                  <a:moveTo>
                    <a:pt x="240693" y="0"/>
                  </a:moveTo>
                  <a:lnTo>
                    <a:pt x="227474" y="3160"/>
                  </a:lnTo>
                  <a:lnTo>
                    <a:pt x="216402" y="10299"/>
                  </a:lnTo>
                  <a:lnTo>
                    <a:pt x="207216" y="19048"/>
                  </a:lnTo>
                  <a:lnTo>
                    <a:pt x="199657" y="27038"/>
                  </a:lnTo>
                  <a:lnTo>
                    <a:pt x="148858" y="78728"/>
                  </a:lnTo>
                  <a:lnTo>
                    <a:pt x="122193" y="105364"/>
                  </a:lnTo>
                  <a:lnTo>
                    <a:pt x="100963" y="125209"/>
                  </a:lnTo>
                  <a:lnTo>
                    <a:pt x="84982" y="110438"/>
                  </a:lnTo>
                  <a:lnTo>
                    <a:pt x="66205" y="90966"/>
                  </a:lnTo>
                  <a:lnTo>
                    <a:pt x="44376" y="76910"/>
                  </a:lnTo>
                  <a:lnTo>
                    <a:pt x="19243" y="78384"/>
                  </a:lnTo>
                  <a:lnTo>
                    <a:pt x="9144" y="86042"/>
                  </a:lnTo>
                  <a:lnTo>
                    <a:pt x="2241" y="97494"/>
                  </a:lnTo>
                  <a:lnTo>
                    <a:pt x="0" y="111199"/>
                  </a:lnTo>
                  <a:lnTo>
                    <a:pt x="3885" y="125615"/>
                  </a:lnTo>
                  <a:lnTo>
                    <a:pt x="35122" y="158427"/>
                  </a:lnTo>
                  <a:lnTo>
                    <a:pt x="79350" y="200559"/>
                  </a:lnTo>
                  <a:lnTo>
                    <a:pt x="100706" y="209788"/>
                  </a:lnTo>
                  <a:lnTo>
                    <a:pt x="115626" y="206349"/>
                  </a:lnTo>
                  <a:lnTo>
                    <a:pt x="138409" y="186321"/>
                  </a:lnTo>
                  <a:lnTo>
                    <a:pt x="180413" y="145081"/>
                  </a:lnTo>
                  <a:lnTo>
                    <a:pt x="250004" y="74764"/>
                  </a:lnTo>
                  <a:lnTo>
                    <a:pt x="258340" y="66979"/>
                  </a:lnTo>
                  <a:lnTo>
                    <a:pt x="267226" y="57637"/>
                  </a:lnTo>
                  <a:lnTo>
                    <a:pt x="273979" y="45930"/>
                  </a:lnTo>
                  <a:lnTo>
                    <a:pt x="275912" y="31051"/>
                  </a:lnTo>
                  <a:lnTo>
                    <a:pt x="272520" y="18777"/>
                  </a:lnTo>
                  <a:lnTo>
                    <a:pt x="265003" y="8801"/>
                  </a:lnTo>
                  <a:lnTo>
                    <a:pt x="254136" y="2187"/>
                  </a:lnTo>
                  <a:lnTo>
                    <a:pt x="24069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366352" y="5427076"/>
            <a:ext cx="4739362" cy="1183283"/>
          </a:xfrm>
          <a:prstGeom prst="rect">
            <a:avLst/>
          </a:prstGeom>
        </p:spPr>
        <p:txBody>
          <a:bodyPr vert="horz" wrap="square" lIns="0" tIns="54239" rIns="0" bIns="0" rtlCol="0">
            <a:spAutoFit/>
          </a:bodyPr>
          <a:lstStyle/>
          <a:p>
            <a:pPr marL="18703" marR="7481">
              <a:lnSpc>
                <a:spcPts val="2224"/>
              </a:lnSpc>
              <a:spcBef>
                <a:spcPts val="427"/>
              </a:spcBef>
            </a:pPr>
            <a:r>
              <a:rPr sz="2062" spc="-96" dirty="0">
                <a:solidFill>
                  <a:srgbClr val="5B5B5B"/>
                </a:solidFill>
                <a:latin typeface="Arial"/>
                <a:cs typeface="Arial"/>
              </a:rPr>
              <a:t>В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день дачи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крови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и</a:t>
            </a:r>
            <a:r>
              <a:rPr sz="2062" spc="-353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ее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компонентов,  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а </a:t>
            </a:r>
            <a:r>
              <a:rPr sz="2062" spc="66" dirty="0">
                <a:solidFill>
                  <a:srgbClr val="5B5B5B"/>
                </a:solidFill>
                <a:latin typeface="Arial"/>
                <a:cs typeface="Arial"/>
              </a:rPr>
              <a:t>также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день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связанного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с </a:t>
            </a:r>
            <a:r>
              <a:rPr sz="2062" spc="74" dirty="0">
                <a:solidFill>
                  <a:srgbClr val="5B5B5B"/>
                </a:solidFill>
                <a:latin typeface="Arial"/>
                <a:cs typeface="Arial"/>
              </a:rPr>
              <a:t>этим 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медицинского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обследования</a:t>
            </a:r>
            <a:endParaRPr sz="2062" dirty="0">
              <a:latin typeface="Arial"/>
              <a:cs typeface="Arial"/>
            </a:endParaRPr>
          </a:p>
          <a:p>
            <a:pPr marL="18703">
              <a:lnSpc>
                <a:spcPts val="2202"/>
              </a:lnSpc>
            </a:pPr>
            <a:r>
              <a:rPr sz="2062" spc="96" dirty="0">
                <a:solidFill>
                  <a:srgbClr val="5B5B5B"/>
                </a:solidFill>
                <a:latin typeface="Arial"/>
                <a:cs typeface="Arial"/>
              </a:rPr>
              <a:t>донор </a:t>
            </a:r>
            <a:r>
              <a:rPr sz="2062" spc="59" dirty="0">
                <a:solidFill>
                  <a:srgbClr val="5B5B5B"/>
                </a:solidFill>
                <a:latin typeface="Arial"/>
                <a:cs typeface="Arial"/>
              </a:rPr>
              <a:t>освобождается </a:t>
            </a:r>
            <a:r>
              <a:rPr sz="2062" spc="103" dirty="0">
                <a:solidFill>
                  <a:srgbClr val="5B5B5B"/>
                </a:solidFill>
                <a:latin typeface="Arial"/>
                <a:cs typeface="Arial"/>
              </a:rPr>
              <a:t>от</a:t>
            </a:r>
            <a:r>
              <a:rPr sz="2062" spc="-353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22" dirty="0">
                <a:solidFill>
                  <a:srgbClr val="5B5B5B"/>
                </a:solidFill>
                <a:latin typeface="Arial"/>
                <a:cs typeface="Arial"/>
              </a:rPr>
              <a:t>работы</a:t>
            </a:r>
            <a:r>
              <a:rPr sz="2062" spc="22" dirty="0">
                <a:solidFill>
                  <a:srgbClr val="5B5B5B"/>
                </a:solidFill>
                <a:latin typeface="Arial"/>
                <a:cs typeface="Arial"/>
              </a:rPr>
              <a:t>.</a:t>
            </a:r>
            <a:endParaRPr sz="2062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349489" y="5394457"/>
            <a:ext cx="818260" cy="781789"/>
            <a:chOff x="5669572" y="3434410"/>
            <a:chExt cx="555625" cy="530860"/>
          </a:xfrm>
        </p:grpSpPr>
        <p:sp>
          <p:nvSpPr>
            <p:cNvPr id="13" name="object 13"/>
            <p:cNvSpPr/>
            <p:nvPr/>
          </p:nvSpPr>
          <p:spPr>
            <a:xfrm>
              <a:off x="5669572" y="3434410"/>
              <a:ext cx="555625" cy="530860"/>
            </a:xfrm>
            <a:custGeom>
              <a:avLst/>
              <a:gdLst/>
              <a:ahLst/>
              <a:cxnLst/>
              <a:rect l="l" t="t" r="r" b="b"/>
              <a:pathLst>
                <a:path w="555625" h="530860">
                  <a:moveTo>
                    <a:pt x="277634" y="0"/>
                  </a:moveTo>
                  <a:lnTo>
                    <a:pt x="227731" y="4274"/>
                  </a:lnTo>
                  <a:lnTo>
                    <a:pt x="180761" y="16596"/>
                  </a:lnTo>
                  <a:lnTo>
                    <a:pt x="137509" y="36218"/>
                  </a:lnTo>
                  <a:lnTo>
                    <a:pt x="98760" y="62389"/>
                  </a:lnTo>
                  <a:lnTo>
                    <a:pt x="65298" y="94361"/>
                  </a:lnTo>
                  <a:lnTo>
                    <a:pt x="37906" y="131383"/>
                  </a:lnTo>
                  <a:lnTo>
                    <a:pt x="17370" y="172708"/>
                  </a:lnTo>
                  <a:lnTo>
                    <a:pt x="4473" y="217585"/>
                  </a:lnTo>
                  <a:lnTo>
                    <a:pt x="0" y="265264"/>
                  </a:lnTo>
                  <a:lnTo>
                    <a:pt x="4473" y="312944"/>
                  </a:lnTo>
                  <a:lnTo>
                    <a:pt x="17370" y="357819"/>
                  </a:lnTo>
                  <a:lnTo>
                    <a:pt x="37906" y="399142"/>
                  </a:lnTo>
                  <a:lnTo>
                    <a:pt x="65298" y="436163"/>
                  </a:lnTo>
                  <a:lnTo>
                    <a:pt x="98760" y="468133"/>
                  </a:lnTo>
                  <a:lnTo>
                    <a:pt x="137509" y="494302"/>
                  </a:lnTo>
                  <a:lnTo>
                    <a:pt x="180761" y="513922"/>
                  </a:lnTo>
                  <a:lnTo>
                    <a:pt x="227731" y="526243"/>
                  </a:lnTo>
                  <a:lnTo>
                    <a:pt x="277634" y="530517"/>
                  </a:lnTo>
                  <a:lnTo>
                    <a:pt x="327541" y="526243"/>
                  </a:lnTo>
                  <a:lnTo>
                    <a:pt x="374513" y="513922"/>
                  </a:lnTo>
                  <a:lnTo>
                    <a:pt x="417765" y="494302"/>
                  </a:lnTo>
                  <a:lnTo>
                    <a:pt x="456513" y="468133"/>
                  </a:lnTo>
                  <a:lnTo>
                    <a:pt x="489975" y="436163"/>
                  </a:lnTo>
                  <a:lnTo>
                    <a:pt x="517365" y="399142"/>
                  </a:lnTo>
                  <a:lnTo>
                    <a:pt x="537900" y="357819"/>
                  </a:lnTo>
                  <a:lnTo>
                    <a:pt x="550796" y="312944"/>
                  </a:lnTo>
                  <a:lnTo>
                    <a:pt x="555269" y="265264"/>
                  </a:lnTo>
                  <a:lnTo>
                    <a:pt x="550796" y="217585"/>
                  </a:lnTo>
                  <a:lnTo>
                    <a:pt x="537900" y="172708"/>
                  </a:lnTo>
                  <a:lnTo>
                    <a:pt x="517365" y="131383"/>
                  </a:lnTo>
                  <a:lnTo>
                    <a:pt x="489975" y="94361"/>
                  </a:lnTo>
                  <a:lnTo>
                    <a:pt x="456513" y="62389"/>
                  </a:lnTo>
                  <a:lnTo>
                    <a:pt x="417765" y="36218"/>
                  </a:lnTo>
                  <a:lnTo>
                    <a:pt x="374513" y="16596"/>
                  </a:lnTo>
                  <a:lnTo>
                    <a:pt x="327541" y="4274"/>
                  </a:lnTo>
                  <a:lnTo>
                    <a:pt x="277634" y="0"/>
                  </a:lnTo>
                  <a:close/>
                </a:path>
              </a:pathLst>
            </a:custGeom>
            <a:solidFill>
              <a:srgbClr val="E26228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  <p:sp>
          <p:nvSpPr>
            <p:cNvPr id="14" name="object 14"/>
            <p:cNvSpPr/>
            <p:nvPr/>
          </p:nvSpPr>
          <p:spPr>
            <a:xfrm>
              <a:off x="5809207" y="3594785"/>
              <a:ext cx="276225" cy="210185"/>
            </a:xfrm>
            <a:custGeom>
              <a:avLst/>
              <a:gdLst/>
              <a:ahLst/>
              <a:cxnLst/>
              <a:rect l="l" t="t" r="r" b="b"/>
              <a:pathLst>
                <a:path w="276225" h="210185">
                  <a:moveTo>
                    <a:pt x="240691" y="0"/>
                  </a:moveTo>
                  <a:lnTo>
                    <a:pt x="227470" y="3160"/>
                  </a:lnTo>
                  <a:lnTo>
                    <a:pt x="216398" y="10299"/>
                  </a:lnTo>
                  <a:lnTo>
                    <a:pt x="207214" y="19048"/>
                  </a:lnTo>
                  <a:lnTo>
                    <a:pt x="199657" y="27038"/>
                  </a:lnTo>
                  <a:lnTo>
                    <a:pt x="148853" y="78728"/>
                  </a:lnTo>
                  <a:lnTo>
                    <a:pt x="122185" y="105364"/>
                  </a:lnTo>
                  <a:lnTo>
                    <a:pt x="100953" y="125209"/>
                  </a:lnTo>
                  <a:lnTo>
                    <a:pt x="84978" y="110438"/>
                  </a:lnTo>
                  <a:lnTo>
                    <a:pt x="66203" y="90966"/>
                  </a:lnTo>
                  <a:lnTo>
                    <a:pt x="44374" y="76910"/>
                  </a:lnTo>
                  <a:lnTo>
                    <a:pt x="19241" y="78384"/>
                  </a:lnTo>
                  <a:lnTo>
                    <a:pt x="9141" y="86042"/>
                  </a:lnTo>
                  <a:lnTo>
                    <a:pt x="2239" y="97494"/>
                  </a:lnTo>
                  <a:lnTo>
                    <a:pt x="0" y="111199"/>
                  </a:lnTo>
                  <a:lnTo>
                    <a:pt x="3887" y="125615"/>
                  </a:lnTo>
                  <a:lnTo>
                    <a:pt x="35118" y="158427"/>
                  </a:lnTo>
                  <a:lnTo>
                    <a:pt x="79347" y="200559"/>
                  </a:lnTo>
                  <a:lnTo>
                    <a:pt x="100701" y="209788"/>
                  </a:lnTo>
                  <a:lnTo>
                    <a:pt x="115621" y="206349"/>
                  </a:lnTo>
                  <a:lnTo>
                    <a:pt x="138402" y="186321"/>
                  </a:lnTo>
                  <a:lnTo>
                    <a:pt x="180406" y="145081"/>
                  </a:lnTo>
                  <a:lnTo>
                    <a:pt x="250000" y="74764"/>
                  </a:lnTo>
                  <a:lnTo>
                    <a:pt x="258335" y="66979"/>
                  </a:lnTo>
                  <a:lnTo>
                    <a:pt x="267221" y="57637"/>
                  </a:lnTo>
                  <a:lnTo>
                    <a:pt x="273975" y="45930"/>
                  </a:lnTo>
                  <a:lnTo>
                    <a:pt x="275908" y="31051"/>
                  </a:lnTo>
                  <a:lnTo>
                    <a:pt x="272513" y="18777"/>
                  </a:lnTo>
                  <a:lnTo>
                    <a:pt x="264996" y="8801"/>
                  </a:lnTo>
                  <a:lnTo>
                    <a:pt x="254130" y="2187"/>
                  </a:lnTo>
                  <a:lnTo>
                    <a:pt x="24069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468906" y="5427076"/>
            <a:ext cx="5387424" cy="2032257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lnSpc>
                <a:spcPts val="2349"/>
              </a:lnSpc>
              <a:spcBef>
                <a:spcPts val="147"/>
              </a:spcBef>
            </a:pPr>
            <a:r>
              <a:rPr sz="2062" spc="-96" dirty="0">
                <a:solidFill>
                  <a:srgbClr val="5B5B5B"/>
                </a:solidFill>
                <a:latin typeface="Arial"/>
                <a:cs typeface="Arial"/>
              </a:rPr>
              <a:t>В </a:t>
            </a: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случае, </a:t>
            </a:r>
            <a:r>
              <a:rPr sz="2062" spc="22" dirty="0">
                <a:solidFill>
                  <a:srgbClr val="5B5B5B"/>
                </a:solidFill>
                <a:latin typeface="Arial"/>
                <a:cs typeface="Arial"/>
              </a:rPr>
              <a:t>если </a:t>
            </a:r>
            <a:r>
              <a:rPr sz="2062" spc="125" dirty="0">
                <a:solidFill>
                  <a:srgbClr val="5B5B5B"/>
                </a:solidFill>
                <a:latin typeface="Arial"/>
                <a:cs typeface="Arial"/>
              </a:rPr>
              <a:t>по</a:t>
            </a:r>
            <a:r>
              <a:rPr sz="2062" spc="-177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соглашению</a:t>
            </a:r>
            <a:endParaRPr sz="2062">
              <a:latin typeface="Arial"/>
              <a:cs typeface="Arial"/>
            </a:endParaRPr>
          </a:p>
          <a:p>
            <a:pPr marL="18703" marR="7481">
              <a:lnSpc>
                <a:spcPts val="2224"/>
              </a:lnSpc>
              <a:spcBef>
                <a:spcPts val="155"/>
              </a:spcBef>
            </a:pP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с </a:t>
            </a: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работодателем </a:t>
            </a:r>
            <a:r>
              <a:rPr sz="2062" spc="96" dirty="0">
                <a:solidFill>
                  <a:srgbClr val="5B5B5B"/>
                </a:solidFill>
                <a:latin typeface="Arial"/>
                <a:cs typeface="Arial"/>
              </a:rPr>
              <a:t>донор</a:t>
            </a:r>
            <a:r>
              <a:rPr sz="2062" spc="-405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день дачи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крови 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и </a:t>
            </a: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ее </a:t>
            </a:r>
            <a:r>
              <a:rPr sz="2062" spc="96" dirty="0">
                <a:solidFill>
                  <a:srgbClr val="5B5B5B"/>
                </a:solidFill>
                <a:latin typeface="Arial"/>
                <a:cs typeface="Arial"/>
              </a:rPr>
              <a:t>компонентов</a:t>
            </a:r>
            <a:r>
              <a:rPr sz="2062" spc="-383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вышел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на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работу</a:t>
            </a:r>
            <a:endParaRPr sz="2062">
              <a:latin typeface="Arial"/>
              <a:cs typeface="Arial"/>
            </a:endParaRPr>
          </a:p>
          <a:p>
            <a:pPr marL="18703" marR="466647">
              <a:lnSpc>
                <a:spcPts val="2224"/>
              </a:lnSpc>
              <a:spcBef>
                <a:spcPts val="7"/>
              </a:spcBef>
            </a:pP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или</a:t>
            </a:r>
            <a:r>
              <a:rPr sz="2062" spc="-81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этот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день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пришелся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на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66" dirty="0">
                <a:solidFill>
                  <a:srgbClr val="5B5B5B"/>
                </a:solidFill>
                <a:latin typeface="Arial"/>
                <a:cs typeface="Arial"/>
              </a:rPr>
              <a:t>ежегодный 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оплачиваемый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отпуск,</a:t>
            </a:r>
            <a:r>
              <a:rPr sz="2062" spc="-133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выходной</a:t>
            </a:r>
            <a:endParaRPr sz="2062">
              <a:latin typeface="Arial"/>
              <a:cs typeface="Arial"/>
            </a:endParaRPr>
          </a:p>
          <a:p>
            <a:pPr marL="18703" marR="702307">
              <a:lnSpc>
                <a:spcPts val="2224"/>
              </a:lnSpc>
              <a:spcBef>
                <a:spcPts val="7"/>
              </a:spcBef>
            </a:pP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или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праздник, ему </a:t>
            </a:r>
            <a:r>
              <a:rPr sz="2062" spc="22" dirty="0">
                <a:solidFill>
                  <a:srgbClr val="5B5B5B"/>
                </a:solidFill>
                <a:latin typeface="Arial"/>
                <a:cs typeface="Arial"/>
              </a:rPr>
              <a:t>предоставляется  </a:t>
            </a:r>
            <a:r>
              <a:rPr sz="2062" spc="125" dirty="0">
                <a:solidFill>
                  <a:srgbClr val="5B5B5B"/>
                </a:solidFill>
                <a:latin typeface="Arial"/>
                <a:cs typeface="Arial"/>
              </a:rPr>
              <a:t>по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его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желанию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другой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день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отдыха.</a:t>
            </a:r>
            <a:endParaRPr sz="2062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46946" y="7666919"/>
            <a:ext cx="818260" cy="781789"/>
            <a:chOff x="846716" y="4977485"/>
            <a:chExt cx="555625" cy="530860"/>
          </a:xfrm>
        </p:grpSpPr>
        <p:sp>
          <p:nvSpPr>
            <p:cNvPr id="17" name="object 17"/>
            <p:cNvSpPr/>
            <p:nvPr/>
          </p:nvSpPr>
          <p:spPr>
            <a:xfrm>
              <a:off x="846716" y="4977485"/>
              <a:ext cx="555625" cy="530860"/>
            </a:xfrm>
            <a:custGeom>
              <a:avLst/>
              <a:gdLst/>
              <a:ahLst/>
              <a:cxnLst/>
              <a:rect l="l" t="t" r="r" b="b"/>
              <a:pathLst>
                <a:path w="555625" h="530860">
                  <a:moveTo>
                    <a:pt x="277632" y="0"/>
                  </a:moveTo>
                  <a:lnTo>
                    <a:pt x="227727" y="4273"/>
                  </a:lnTo>
                  <a:lnTo>
                    <a:pt x="180757" y="16594"/>
                  </a:lnTo>
                  <a:lnTo>
                    <a:pt x="137505" y="36214"/>
                  </a:lnTo>
                  <a:lnTo>
                    <a:pt x="98757" y="62384"/>
                  </a:lnTo>
                  <a:lnTo>
                    <a:pt x="65295" y="94353"/>
                  </a:lnTo>
                  <a:lnTo>
                    <a:pt x="37904" y="131374"/>
                  </a:lnTo>
                  <a:lnTo>
                    <a:pt x="17369" y="172697"/>
                  </a:lnTo>
                  <a:lnTo>
                    <a:pt x="4473" y="217572"/>
                  </a:lnTo>
                  <a:lnTo>
                    <a:pt x="0" y="265252"/>
                  </a:lnTo>
                  <a:lnTo>
                    <a:pt x="4473" y="312931"/>
                  </a:lnTo>
                  <a:lnTo>
                    <a:pt x="17369" y="357808"/>
                  </a:lnTo>
                  <a:lnTo>
                    <a:pt x="37904" y="399133"/>
                  </a:lnTo>
                  <a:lnTo>
                    <a:pt x="65295" y="436156"/>
                  </a:lnTo>
                  <a:lnTo>
                    <a:pt x="98757" y="468127"/>
                  </a:lnTo>
                  <a:lnTo>
                    <a:pt x="137505" y="494299"/>
                  </a:lnTo>
                  <a:lnTo>
                    <a:pt x="180757" y="513920"/>
                  </a:lnTo>
                  <a:lnTo>
                    <a:pt x="227727" y="526243"/>
                  </a:lnTo>
                  <a:lnTo>
                    <a:pt x="277632" y="530517"/>
                  </a:lnTo>
                  <a:lnTo>
                    <a:pt x="327537" y="526243"/>
                  </a:lnTo>
                  <a:lnTo>
                    <a:pt x="374507" y="513920"/>
                  </a:lnTo>
                  <a:lnTo>
                    <a:pt x="417758" y="494299"/>
                  </a:lnTo>
                  <a:lnTo>
                    <a:pt x="456507" y="468127"/>
                  </a:lnTo>
                  <a:lnTo>
                    <a:pt x="489968" y="436156"/>
                  </a:lnTo>
                  <a:lnTo>
                    <a:pt x="517358" y="399133"/>
                  </a:lnTo>
                  <a:lnTo>
                    <a:pt x="537893" y="357808"/>
                  </a:lnTo>
                  <a:lnTo>
                    <a:pt x="550788" y="312931"/>
                  </a:lnTo>
                  <a:lnTo>
                    <a:pt x="555261" y="265252"/>
                  </a:lnTo>
                  <a:lnTo>
                    <a:pt x="550788" y="217572"/>
                  </a:lnTo>
                  <a:lnTo>
                    <a:pt x="537893" y="172697"/>
                  </a:lnTo>
                  <a:lnTo>
                    <a:pt x="517358" y="131374"/>
                  </a:lnTo>
                  <a:lnTo>
                    <a:pt x="489968" y="94353"/>
                  </a:lnTo>
                  <a:lnTo>
                    <a:pt x="456507" y="62384"/>
                  </a:lnTo>
                  <a:lnTo>
                    <a:pt x="417758" y="36214"/>
                  </a:lnTo>
                  <a:lnTo>
                    <a:pt x="374507" y="16594"/>
                  </a:lnTo>
                  <a:lnTo>
                    <a:pt x="327537" y="4273"/>
                  </a:lnTo>
                  <a:lnTo>
                    <a:pt x="277632" y="0"/>
                  </a:lnTo>
                  <a:close/>
                </a:path>
              </a:pathLst>
            </a:custGeom>
            <a:solidFill>
              <a:srgbClr val="E26228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  <p:sp>
          <p:nvSpPr>
            <p:cNvPr id="18" name="object 18"/>
            <p:cNvSpPr/>
            <p:nvPr/>
          </p:nvSpPr>
          <p:spPr>
            <a:xfrm>
              <a:off x="986340" y="5137848"/>
              <a:ext cx="276225" cy="210185"/>
            </a:xfrm>
            <a:custGeom>
              <a:avLst/>
              <a:gdLst/>
              <a:ahLst/>
              <a:cxnLst/>
              <a:rect l="l" t="t" r="r" b="b"/>
              <a:pathLst>
                <a:path w="276225" h="210185">
                  <a:moveTo>
                    <a:pt x="240693" y="0"/>
                  </a:moveTo>
                  <a:lnTo>
                    <a:pt x="227474" y="3160"/>
                  </a:lnTo>
                  <a:lnTo>
                    <a:pt x="216402" y="10301"/>
                  </a:lnTo>
                  <a:lnTo>
                    <a:pt x="207216" y="19054"/>
                  </a:lnTo>
                  <a:lnTo>
                    <a:pt x="199657" y="27050"/>
                  </a:lnTo>
                  <a:lnTo>
                    <a:pt x="148858" y="78741"/>
                  </a:lnTo>
                  <a:lnTo>
                    <a:pt x="122193" y="105376"/>
                  </a:lnTo>
                  <a:lnTo>
                    <a:pt x="100963" y="125222"/>
                  </a:lnTo>
                  <a:lnTo>
                    <a:pt x="84982" y="110450"/>
                  </a:lnTo>
                  <a:lnTo>
                    <a:pt x="66205" y="90978"/>
                  </a:lnTo>
                  <a:lnTo>
                    <a:pt x="44376" y="76917"/>
                  </a:lnTo>
                  <a:lnTo>
                    <a:pt x="19243" y="78384"/>
                  </a:lnTo>
                  <a:lnTo>
                    <a:pt x="9144" y="86048"/>
                  </a:lnTo>
                  <a:lnTo>
                    <a:pt x="2241" y="97499"/>
                  </a:lnTo>
                  <a:lnTo>
                    <a:pt x="0" y="111201"/>
                  </a:lnTo>
                  <a:lnTo>
                    <a:pt x="3885" y="125615"/>
                  </a:lnTo>
                  <a:lnTo>
                    <a:pt x="35122" y="158434"/>
                  </a:lnTo>
                  <a:lnTo>
                    <a:pt x="79350" y="200565"/>
                  </a:lnTo>
                  <a:lnTo>
                    <a:pt x="100706" y="209794"/>
                  </a:lnTo>
                  <a:lnTo>
                    <a:pt x="115626" y="206362"/>
                  </a:lnTo>
                  <a:lnTo>
                    <a:pt x="138409" y="186327"/>
                  </a:lnTo>
                  <a:lnTo>
                    <a:pt x="180413" y="145083"/>
                  </a:lnTo>
                  <a:lnTo>
                    <a:pt x="250004" y="74764"/>
                  </a:lnTo>
                  <a:lnTo>
                    <a:pt x="258340" y="66979"/>
                  </a:lnTo>
                  <a:lnTo>
                    <a:pt x="267226" y="57637"/>
                  </a:lnTo>
                  <a:lnTo>
                    <a:pt x="273979" y="45930"/>
                  </a:lnTo>
                  <a:lnTo>
                    <a:pt x="275912" y="31051"/>
                  </a:lnTo>
                  <a:lnTo>
                    <a:pt x="272520" y="18777"/>
                  </a:lnTo>
                  <a:lnTo>
                    <a:pt x="265003" y="8801"/>
                  </a:lnTo>
                  <a:lnTo>
                    <a:pt x="254136" y="2187"/>
                  </a:lnTo>
                  <a:lnTo>
                    <a:pt x="24069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366352" y="7699537"/>
            <a:ext cx="5890538" cy="1750129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lnSpc>
                <a:spcPts val="2349"/>
              </a:lnSpc>
              <a:spcBef>
                <a:spcPts val="147"/>
              </a:spcBef>
            </a:pP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После </a:t>
            </a:r>
            <a:r>
              <a:rPr sz="2062" spc="96" dirty="0">
                <a:solidFill>
                  <a:srgbClr val="5B5B5B"/>
                </a:solidFill>
                <a:latin typeface="Arial"/>
                <a:cs typeface="Arial"/>
              </a:rPr>
              <a:t>каждого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дня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дачи</a:t>
            </a:r>
            <a:r>
              <a:rPr sz="2062" spc="-390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крови</a:t>
            </a:r>
            <a:endParaRPr sz="2062">
              <a:latin typeface="Arial"/>
              <a:cs typeface="Arial"/>
            </a:endParaRPr>
          </a:p>
          <a:p>
            <a:pPr marL="18703" marR="357233">
              <a:lnSpc>
                <a:spcPts val="2224"/>
              </a:lnSpc>
              <a:spcBef>
                <a:spcPts val="155"/>
              </a:spcBef>
            </a:pP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и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ее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96" dirty="0">
                <a:solidFill>
                  <a:srgbClr val="5B5B5B"/>
                </a:solidFill>
                <a:latin typeface="Arial"/>
                <a:cs typeface="Arial"/>
              </a:rPr>
              <a:t>компонентов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96" dirty="0">
                <a:solidFill>
                  <a:srgbClr val="5B5B5B"/>
                </a:solidFill>
                <a:latin typeface="Arial"/>
                <a:cs typeface="Arial"/>
              </a:rPr>
              <a:t>донору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22" dirty="0">
                <a:solidFill>
                  <a:srgbClr val="5B5B5B"/>
                </a:solidFill>
                <a:latin typeface="Arial"/>
                <a:cs typeface="Arial"/>
              </a:rPr>
              <a:t>предоставляется  </a:t>
            </a: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дополнительный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день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отдыха, </a:t>
            </a:r>
            <a:r>
              <a:rPr sz="2062" spc="96" dirty="0">
                <a:solidFill>
                  <a:srgbClr val="5B5B5B"/>
                </a:solidFill>
                <a:latin typeface="Arial"/>
                <a:cs typeface="Arial"/>
              </a:rPr>
              <a:t>который 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может </a:t>
            </a:r>
            <a:r>
              <a:rPr sz="2062" spc="-7" dirty="0">
                <a:solidFill>
                  <a:srgbClr val="5B5B5B"/>
                </a:solidFill>
                <a:latin typeface="Arial"/>
                <a:cs typeface="Arial"/>
              </a:rPr>
              <a:t>быть </a:t>
            </a:r>
            <a:r>
              <a:rPr sz="2062" spc="74" dirty="0">
                <a:solidFill>
                  <a:srgbClr val="5B5B5B"/>
                </a:solidFill>
                <a:latin typeface="Arial"/>
                <a:cs typeface="Arial"/>
              </a:rPr>
              <a:t>присоединен </a:t>
            </a:r>
            <a:r>
              <a:rPr sz="2062" spc="168" dirty="0">
                <a:solidFill>
                  <a:srgbClr val="5B5B5B"/>
                </a:solidFill>
                <a:latin typeface="Arial"/>
                <a:cs typeface="Arial"/>
              </a:rPr>
              <a:t>к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ежегодному  </a:t>
            </a: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оплачиваемому </a:t>
            </a:r>
            <a:r>
              <a:rPr sz="2062" spc="103" dirty="0">
                <a:solidFill>
                  <a:srgbClr val="5B5B5B"/>
                </a:solidFill>
                <a:latin typeface="Arial"/>
                <a:cs typeface="Arial"/>
              </a:rPr>
              <a:t>отпуску </a:t>
            </a: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или</a:t>
            </a:r>
            <a:r>
              <a:rPr sz="2062" spc="-353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использован</a:t>
            </a:r>
            <a:endParaRPr sz="2062">
              <a:latin typeface="Arial"/>
              <a:cs typeface="Arial"/>
            </a:endParaRPr>
          </a:p>
          <a:p>
            <a:pPr marL="18703">
              <a:lnSpc>
                <a:spcPts val="2202"/>
              </a:lnSpc>
            </a:pP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66" dirty="0">
                <a:solidFill>
                  <a:srgbClr val="5B5B5B"/>
                </a:solidFill>
                <a:latin typeface="Arial"/>
                <a:cs typeface="Arial"/>
              </a:rPr>
              <a:t>другое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время</a:t>
            </a:r>
            <a:r>
              <a:rPr sz="2062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течение</a:t>
            </a:r>
            <a:r>
              <a:rPr sz="2062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года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после</a:t>
            </a:r>
            <a:r>
              <a:rPr sz="2062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44" dirty="0">
                <a:solidFill>
                  <a:srgbClr val="5B5B5B"/>
                </a:solidFill>
                <a:latin typeface="Arial"/>
                <a:cs typeface="Arial"/>
              </a:rPr>
              <a:t>донации.</a:t>
            </a:r>
            <a:endParaRPr sz="2062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349489" y="7938113"/>
            <a:ext cx="818260" cy="781789"/>
            <a:chOff x="5669572" y="5161635"/>
            <a:chExt cx="555625" cy="530860"/>
          </a:xfrm>
        </p:grpSpPr>
        <p:sp>
          <p:nvSpPr>
            <p:cNvPr id="21" name="object 21"/>
            <p:cNvSpPr/>
            <p:nvPr/>
          </p:nvSpPr>
          <p:spPr>
            <a:xfrm>
              <a:off x="5669572" y="5161635"/>
              <a:ext cx="555625" cy="530860"/>
            </a:xfrm>
            <a:custGeom>
              <a:avLst/>
              <a:gdLst/>
              <a:ahLst/>
              <a:cxnLst/>
              <a:rect l="l" t="t" r="r" b="b"/>
              <a:pathLst>
                <a:path w="555625" h="530860">
                  <a:moveTo>
                    <a:pt x="277634" y="0"/>
                  </a:moveTo>
                  <a:lnTo>
                    <a:pt x="227731" y="4273"/>
                  </a:lnTo>
                  <a:lnTo>
                    <a:pt x="180761" y="16594"/>
                  </a:lnTo>
                  <a:lnTo>
                    <a:pt x="137509" y="36214"/>
                  </a:lnTo>
                  <a:lnTo>
                    <a:pt x="98760" y="62384"/>
                  </a:lnTo>
                  <a:lnTo>
                    <a:pt x="65298" y="94353"/>
                  </a:lnTo>
                  <a:lnTo>
                    <a:pt x="37906" y="131374"/>
                  </a:lnTo>
                  <a:lnTo>
                    <a:pt x="17370" y="172697"/>
                  </a:lnTo>
                  <a:lnTo>
                    <a:pt x="4473" y="217572"/>
                  </a:lnTo>
                  <a:lnTo>
                    <a:pt x="0" y="265252"/>
                  </a:lnTo>
                  <a:lnTo>
                    <a:pt x="4473" y="312931"/>
                  </a:lnTo>
                  <a:lnTo>
                    <a:pt x="17370" y="357808"/>
                  </a:lnTo>
                  <a:lnTo>
                    <a:pt x="37906" y="399133"/>
                  </a:lnTo>
                  <a:lnTo>
                    <a:pt x="65298" y="436156"/>
                  </a:lnTo>
                  <a:lnTo>
                    <a:pt x="98760" y="468127"/>
                  </a:lnTo>
                  <a:lnTo>
                    <a:pt x="137509" y="494299"/>
                  </a:lnTo>
                  <a:lnTo>
                    <a:pt x="180761" y="513920"/>
                  </a:lnTo>
                  <a:lnTo>
                    <a:pt x="227731" y="526243"/>
                  </a:lnTo>
                  <a:lnTo>
                    <a:pt x="277634" y="530517"/>
                  </a:lnTo>
                  <a:lnTo>
                    <a:pt x="327541" y="526243"/>
                  </a:lnTo>
                  <a:lnTo>
                    <a:pt x="374513" y="513920"/>
                  </a:lnTo>
                  <a:lnTo>
                    <a:pt x="417765" y="494299"/>
                  </a:lnTo>
                  <a:lnTo>
                    <a:pt x="456513" y="468127"/>
                  </a:lnTo>
                  <a:lnTo>
                    <a:pt x="489975" y="436156"/>
                  </a:lnTo>
                  <a:lnTo>
                    <a:pt x="517365" y="399133"/>
                  </a:lnTo>
                  <a:lnTo>
                    <a:pt x="537900" y="357808"/>
                  </a:lnTo>
                  <a:lnTo>
                    <a:pt x="550796" y="312931"/>
                  </a:lnTo>
                  <a:lnTo>
                    <a:pt x="555269" y="265252"/>
                  </a:lnTo>
                  <a:lnTo>
                    <a:pt x="550796" y="217572"/>
                  </a:lnTo>
                  <a:lnTo>
                    <a:pt x="537900" y="172697"/>
                  </a:lnTo>
                  <a:lnTo>
                    <a:pt x="517365" y="131374"/>
                  </a:lnTo>
                  <a:lnTo>
                    <a:pt x="489975" y="94353"/>
                  </a:lnTo>
                  <a:lnTo>
                    <a:pt x="456513" y="62384"/>
                  </a:lnTo>
                  <a:lnTo>
                    <a:pt x="417765" y="36214"/>
                  </a:lnTo>
                  <a:lnTo>
                    <a:pt x="374513" y="16594"/>
                  </a:lnTo>
                  <a:lnTo>
                    <a:pt x="327541" y="4273"/>
                  </a:lnTo>
                  <a:lnTo>
                    <a:pt x="277634" y="0"/>
                  </a:lnTo>
                  <a:close/>
                </a:path>
              </a:pathLst>
            </a:custGeom>
            <a:solidFill>
              <a:srgbClr val="E26228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  <p:sp>
          <p:nvSpPr>
            <p:cNvPr id="22" name="object 22"/>
            <p:cNvSpPr/>
            <p:nvPr/>
          </p:nvSpPr>
          <p:spPr>
            <a:xfrm>
              <a:off x="5809207" y="5321998"/>
              <a:ext cx="276225" cy="210185"/>
            </a:xfrm>
            <a:custGeom>
              <a:avLst/>
              <a:gdLst/>
              <a:ahLst/>
              <a:cxnLst/>
              <a:rect l="l" t="t" r="r" b="b"/>
              <a:pathLst>
                <a:path w="276225" h="210185">
                  <a:moveTo>
                    <a:pt x="240691" y="0"/>
                  </a:moveTo>
                  <a:lnTo>
                    <a:pt x="227470" y="3160"/>
                  </a:lnTo>
                  <a:lnTo>
                    <a:pt x="216398" y="10301"/>
                  </a:lnTo>
                  <a:lnTo>
                    <a:pt x="207214" y="19054"/>
                  </a:lnTo>
                  <a:lnTo>
                    <a:pt x="199657" y="27050"/>
                  </a:lnTo>
                  <a:lnTo>
                    <a:pt x="148853" y="78741"/>
                  </a:lnTo>
                  <a:lnTo>
                    <a:pt x="122185" y="105376"/>
                  </a:lnTo>
                  <a:lnTo>
                    <a:pt x="100953" y="125222"/>
                  </a:lnTo>
                  <a:lnTo>
                    <a:pt x="84978" y="110450"/>
                  </a:lnTo>
                  <a:lnTo>
                    <a:pt x="66203" y="90978"/>
                  </a:lnTo>
                  <a:lnTo>
                    <a:pt x="44374" y="76917"/>
                  </a:lnTo>
                  <a:lnTo>
                    <a:pt x="19241" y="78384"/>
                  </a:lnTo>
                  <a:lnTo>
                    <a:pt x="9141" y="86048"/>
                  </a:lnTo>
                  <a:lnTo>
                    <a:pt x="2239" y="97499"/>
                  </a:lnTo>
                  <a:lnTo>
                    <a:pt x="0" y="111201"/>
                  </a:lnTo>
                  <a:lnTo>
                    <a:pt x="3887" y="125615"/>
                  </a:lnTo>
                  <a:lnTo>
                    <a:pt x="35118" y="158434"/>
                  </a:lnTo>
                  <a:lnTo>
                    <a:pt x="79347" y="200565"/>
                  </a:lnTo>
                  <a:lnTo>
                    <a:pt x="100701" y="209794"/>
                  </a:lnTo>
                  <a:lnTo>
                    <a:pt x="115621" y="206362"/>
                  </a:lnTo>
                  <a:lnTo>
                    <a:pt x="138402" y="186328"/>
                  </a:lnTo>
                  <a:lnTo>
                    <a:pt x="180406" y="145087"/>
                  </a:lnTo>
                  <a:lnTo>
                    <a:pt x="250000" y="74764"/>
                  </a:lnTo>
                  <a:lnTo>
                    <a:pt x="258335" y="66979"/>
                  </a:lnTo>
                  <a:lnTo>
                    <a:pt x="267221" y="57637"/>
                  </a:lnTo>
                  <a:lnTo>
                    <a:pt x="273975" y="45930"/>
                  </a:lnTo>
                  <a:lnTo>
                    <a:pt x="275908" y="31051"/>
                  </a:lnTo>
                  <a:lnTo>
                    <a:pt x="272513" y="18779"/>
                  </a:lnTo>
                  <a:lnTo>
                    <a:pt x="264996" y="8805"/>
                  </a:lnTo>
                  <a:lnTo>
                    <a:pt x="254130" y="2192"/>
                  </a:lnTo>
                  <a:lnTo>
                    <a:pt x="24069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9468905" y="7970732"/>
            <a:ext cx="5079759" cy="1465411"/>
          </a:xfrm>
          <a:prstGeom prst="rect">
            <a:avLst/>
          </a:prstGeom>
        </p:spPr>
        <p:txBody>
          <a:bodyPr vert="horz" wrap="square" lIns="0" tIns="54239" rIns="0" bIns="0" rtlCol="0">
            <a:spAutoFit/>
          </a:bodyPr>
          <a:lstStyle/>
          <a:p>
            <a:pPr marL="18703" marR="7481">
              <a:lnSpc>
                <a:spcPts val="2224"/>
              </a:lnSpc>
              <a:spcBef>
                <a:spcPts val="427"/>
              </a:spcBef>
            </a:pPr>
            <a:r>
              <a:rPr sz="2062" spc="74" dirty="0">
                <a:solidFill>
                  <a:srgbClr val="5B5B5B"/>
                </a:solidFill>
                <a:latin typeface="Arial"/>
                <a:cs typeface="Arial"/>
              </a:rPr>
              <a:t>При </a:t>
            </a:r>
            <a:r>
              <a:rPr sz="2062" spc="-15" dirty="0">
                <a:solidFill>
                  <a:srgbClr val="5B5B5B"/>
                </a:solidFill>
                <a:latin typeface="Arial"/>
                <a:cs typeface="Arial"/>
              </a:rPr>
              <a:t>даче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крови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и </a:t>
            </a: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ее </a:t>
            </a:r>
            <a:r>
              <a:rPr sz="2062" spc="96" dirty="0">
                <a:solidFill>
                  <a:srgbClr val="5B5B5B"/>
                </a:solidFill>
                <a:latin typeface="Arial"/>
                <a:cs typeface="Arial"/>
              </a:rPr>
              <a:t>компонентов  </a:t>
            </a:r>
            <a:r>
              <a:rPr sz="2062" spc="22" dirty="0">
                <a:solidFill>
                  <a:srgbClr val="5B5B5B"/>
                </a:solidFill>
                <a:latin typeface="Arial"/>
                <a:cs typeface="Arial"/>
              </a:rPr>
              <a:t>работодатель </a:t>
            </a: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сохраняет </a:t>
            </a:r>
            <a:r>
              <a:rPr sz="2062" spc="-44" dirty="0">
                <a:solidFill>
                  <a:srgbClr val="5B5B5B"/>
                </a:solidFill>
                <a:latin typeface="Arial"/>
                <a:cs typeface="Arial"/>
              </a:rPr>
              <a:t>за</a:t>
            </a:r>
            <a:r>
              <a:rPr sz="2062" spc="-23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работником  его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66" dirty="0">
                <a:solidFill>
                  <a:srgbClr val="5B5B5B"/>
                </a:solidFill>
                <a:latin typeface="Arial"/>
                <a:cs typeface="Arial"/>
              </a:rPr>
              <a:t>средний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заработок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-44" dirty="0">
                <a:solidFill>
                  <a:srgbClr val="5B5B5B"/>
                </a:solidFill>
                <a:latin typeface="Arial"/>
                <a:cs typeface="Arial"/>
              </a:rPr>
              <a:t>за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66" dirty="0">
                <a:solidFill>
                  <a:srgbClr val="5B5B5B"/>
                </a:solidFill>
                <a:latin typeface="Arial"/>
                <a:cs typeface="Arial"/>
              </a:rPr>
              <a:t>дни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дачи</a:t>
            </a:r>
            <a:endParaRPr sz="2062">
              <a:latin typeface="Arial"/>
              <a:cs typeface="Arial"/>
            </a:endParaRPr>
          </a:p>
          <a:p>
            <a:pPr marL="18703" marR="652745">
              <a:lnSpc>
                <a:spcPts val="2224"/>
              </a:lnSpc>
              <a:spcBef>
                <a:spcPts val="7"/>
              </a:spcBef>
            </a:pP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и </a:t>
            </a: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предоставленные,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связи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с</a:t>
            </a:r>
            <a:r>
              <a:rPr sz="2062" spc="-420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74" dirty="0">
                <a:solidFill>
                  <a:srgbClr val="5B5B5B"/>
                </a:solidFill>
                <a:latin typeface="Arial"/>
                <a:cs typeface="Arial"/>
              </a:rPr>
              <a:t>этим  </a:t>
            </a:r>
            <a:r>
              <a:rPr sz="2062" spc="66" dirty="0">
                <a:solidFill>
                  <a:srgbClr val="5B5B5B"/>
                </a:solidFill>
                <a:latin typeface="Arial"/>
                <a:cs typeface="Arial"/>
              </a:rPr>
              <a:t>дни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отдыха.</a:t>
            </a:r>
            <a:endParaRPr sz="206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96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3618" y="1212558"/>
            <a:ext cx="9262704" cy="1480824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lnSpc>
                <a:spcPts val="5729"/>
              </a:lnSpc>
              <a:spcBef>
                <a:spcPts val="147"/>
              </a:spcBef>
            </a:pPr>
            <a:r>
              <a:rPr sz="5302" b="1" spc="37" dirty="0">
                <a:solidFill>
                  <a:srgbClr val="C72E32"/>
                </a:solidFill>
              </a:rPr>
              <a:t>Нагрудный</a:t>
            </a:r>
            <a:r>
              <a:rPr sz="5302" b="1" spc="-162" dirty="0">
                <a:solidFill>
                  <a:srgbClr val="C72E32"/>
                </a:solidFill>
              </a:rPr>
              <a:t> </a:t>
            </a:r>
            <a:r>
              <a:rPr sz="5302" b="1" spc="103" dirty="0">
                <a:solidFill>
                  <a:srgbClr val="C72E32"/>
                </a:solidFill>
              </a:rPr>
              <a:t>знак</a:t>
            </a:r>
            <a:endParaRPr sz="5302"/>
          </a:p>
          <a:p>
            <a:pPr marL="18703">
              <a:lnSpc>
                <a:spcPts val="5729"/>
              </a:lnSpc>
            </a:pPr>
            <a:r>
              <a:rPr sz="5302" b="1" spc="96" dirty="0">
                <a:solidFill>
                  <a:srgbClr val="C72E32"/>
                </a:solidFill>
              </a:rPr>
              <a:t>«Почетный </a:t>
            </a:r>
            <a:r>
              <a:rPr sz="5302" b="1" spc="118" dirty="0">
                <a:solidFill>
                  <a:srgbClr val="C72E32"/>
                </a:solidFill>
              </a:rPr>
              <a:t>донор</a:t>
            </a:r>
            <a:r>
              <a:rPr sz="5302" b="1" spc="-457" dirty="0">
                <a:solidFill>
                  <a:srgbClr val="C72E32"/>
                </a:solidFill>
              </a:rPr>
              <a:t> </a:t>
            </a:r>
            <a:r>
              <a:rPr sz="5302" b="1" spc="59" dirty="0">
                <a:solidFill>
                  <a:srgbClr val="C72E32"/>
                </a:solidFill>
              </a:rPr>
              <a:t>России»</a:t>
            </a:r>
            <a:endParaRPr sz="5302"/>
          </a:p>
        </p:txBody>
      </p:sp>
      <p:sp>
        <p:nvSpPr>
          <p:cNvPr id="3" name="object 3"/>
          <p:cNvSpPr/>
          <p:nvPr/>
        </p:nvSpPr>
        <p:spPr>
          <a:xfrm>
            <a:off x="1230830" y="2874066"/>
            <a:ext cx="835093" cy="70137"/>
          </a:xfrm>
          <a:custGeom>
            <a:avLst/>
            <a:gdLst/>
            <a:ahLst/>
            <a:cxnLst/>
            <a:rect l="l" t="t" r="r" b="b"/>
            <a:pathLst>
              <a:path w="567055" h="47625">
                <a:moveTo>
                  <a:pt x="566738" y="0"/>
                </a:moveTo>
                <a:lnTo>
                  <a:pt x="0" y="0"/>
                </a:lnTo>
                <a:lnTo>
                  <a:pt x="0" y="47625"/>
                </a:lnTo>
                <a:lnTo>
                  <a:pt x="566738" y="47625"/>
                </a:lnTo>
                <a:lnTo>
                  <a:pt x="566738" y="0"/>
                </a:lnTo>
                <a:close/>
              </a:path>
            </a:pathLst>
          </a:custGeom>
          <a:solidFill>
            <a:srgbClr val="C72E32"/>
          </a:solidFill>
        </p:spPr>
        <p:txBody>
          <a:bodyPr wrap="square" lIns="0" tIns="0" rIns="0" bIns="0" rtlCol="0"/>
          <a:lstStyle/>
          <a:p>
            <a:endParaRPr sz="2651"/>
          </a:p>
        </p:txBody>
      </p:sp>
      <p:sp>
        <p:nvSpPr>
          <p:cNvPr id="4" name="object 4"/>
          <p:cNvSpPr txBox="1"/>
          <p:nvPr/>
        </p:nvSpPr>
        <p:spPr>
          <a:xfrm>
            <a:off x="4822982" y="3701677"/>
            <a:ext cx="6754620" cy="700692"/>
          </a:xfrm>
          <a:prstGeom prst="rect">
            <a:avLst/>
          </a:prstGeom>
        </p:spPr>
        <p:txBody>
          <a:bodyPr vert="horz" wrap="square" lIns="0" tIns="58915" rIns="0" bIns="0" rtlCol="0">
            <a:spAutoFit/>
          </a:bodyPr>
          <a:lstStyle/>
          <a:p>
            <a:pPr marL="18703" marR="7481">
              <a:lnSpc>
                <a:spcPts val="2548"/>
              </a:lnSpc>
              <a:spcBef>
                <a:spcPts val="464"/>
              </a:spcBef>
            </a:pPr>
            <a:r>
              <a:rPr sz="2356" spc="52" dirty="0">
                <a:solidFill>
                  <a:srgbClr val="5B5B5B"/>
                </a:solidFill>
                <a:latin typeface="Arial"/>
                <a:cs typeface="Arial"/>
              </a:rPr>
              <a:t>Нагрудным</a:t>
            </a:r>
            <a:r>
              <a:rPr sz="2356" spc="-81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1" dirty="0">
                <a:solidFill>
                  <a:srgbClr val="5B5B5B"/>
                </a:solidFill>
                <a:latin typeface="Arial"/>
                <a:cs typeface="Arial"/>
              </a:rPr>
              <a:t>знаком</a:t>
            </a:r>
            <a:r>
              <a:rPr sz="2356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i="1" spc="52" dirty="0">
                <a:solidFill>
                  <a:srgbClr val="5B5B5B"/>
                </a:solidFill>
                <a:latin typeface="Arial"/>
                <a:cs typeface="Arial"/>
              </a:rPr>
              <a:t>«</a:t>
            </a:r>
            <a:r>
              <a:rPr sz="2356" spc="52" dirty="0">
                <a:solidFill>
                  <a:srgbClr val="5B5B5B"/>
                </a:solidFill>
                <a:latin typeface="Arial"/>
                <a:cs typeface="Arial"/>
              </a:rPr>
              <a:t>Почетный</a:t>
            </a:r>
            <a:r>
              <a:rPr sz="2356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10" dirty="0">
                <a:solidFill>
                  <a:srgbClr val="5B5B5B"/>
                </a:solidFill>
                <a:latin typeface="Arial"/>
                <a:cs typeface="Arial"/>
              </a:rPr>
              <a:t>донор</a:t>
            </a:r>
            <a:r>
              <a:rPr sz="2356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59" dirty="0">
                <a:solidFill>
                  <a:srgbClr val="5B5B5B"/>
                </a:solidFill>
                <a:latin typeface="Arial"/>
                <a:cs typeface="Arial"/>
              </a:rPr>
              <a:t>России</a:t>
            </a:r>
            <a:r>
              <a:rPr sz="2356" i="1" spc="59" dirty="0">
                <a:solidFill>
                  <a:srgbClr val="5B5B5B"/>
                </a:solidFill>
                <a:latin typeface="Arial"/>
                <a:cs typeface="Arial"/>
              </a:rPr>
              <a:t>»  </a:t>
            </a:r>
            <a:r>
              <a:rPr sz="2356" spc="52" dirty="0">
                <a:solidFill>
                  <a:srgbClr val="5B5B5B"/>
                </a:solidFill>
                <a:latin typeface="Arial"/>
                <a:cs typeface="Arial"/>
              </a:rPr>
              <a:t>награждаются</a:t>
            </a:r>
            <a:r>
              <a:rPr sz="2356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66" dirty="0">
                <a:solidFill>
                  <a:srgbClr val="5B5B5B"/>
                </a:solidFill>
                <a:latin typeface="Arial"/>
                <a:cs typeface="Arial"/>
              </a:rPr>
              <a:t>доноры:</a:t>
            </a:r>
            <a:endParaRPr sz="2356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515052" y="-27839"/>
            <a:ext cx="8258348" cy="2273360"/>
            <a:chOff x="5084453" y="0"/>
            <a:chExt cx="5607685" cy="1543685"/>
          </a:xfrm>
        </p:grpSpPr>
        <p:sp>
          <p:nvSpPr>
            <p:cNvPr id="6" name="object 6"/>
            <p:cNvSpPr/>
            <p:nvPr/>
          </p:nvSpPr>
          <p:spPr>
            <a:xfrm>
              <a:off x="9430550" y="0"/>
              <a:ext cx="1261745" cy="1543685"/>
            </a:xfrm>
            <a:custGeom>
              <a:avLst/>
              <a:gdLst/>
              <a:ahLst/>
              <a:cxnLst/>
              <a:rect l="l" t="t" r="r" b="b"/>
              <a:pathLst>
                <a:path w="1261745" h="1543685">
                  <a:moveTo>
                    <a:pt x="1261451" y="0"/>
                  </a:moveTo>
                  <a:lnTo>
                    <a:pt x="540333" y="0"/>
                  </a:lnTo>
                  <a:lnTo>
                    <a:pt x="0" y="1104633"/>
                  </a:lnTo>
                  <a:lnTo>
                    <a:pt x="57090" y="1136160"/>
                  </a:lnTo>
                  <a:lnTo>
                    <a:pt x="94890" y="1154113"/>
                  </a:lnTo>
                  <a:lnTo>
                    <a:pt x="138073" y="1173286"/>
                  </a:lnTo>
                  <a:lnTo>
                    <a:pt x="186051" y="1193503"/>
                  </a:lnTo>
                  <a:lnTo>
                    <a:pt x="238232" y="1214586"/>
                  </a:lnTo>
                  <a:lnTo>
                    <a:pt x="294029" y="1236355"/>
                  </a:lnTo>
                  <a:lnTo>
                    <a:pt x="352851" y="1258634"/>
                  </a:lnTo>
                  <a:lnTo>
                    <a:pt x="477212" y="1304006"/>
                  </a:lnTo>
                  <a:lnTo>
                    <a:pt x="671705" y="1371430"/>
                  </a:lnTo>
                  <a:lnTo>
                    <a:pt x="861588" y="1433817"/>
                  </a:lnTo>
                  <a:lnTo>
                    <a:pt x="1030944" y="1486359"/>
                  </a:lnTo>
                  <a:lnTo>
                    <a:pt x="1124583" y="1513543"/>
                  </a:lnTo>
                  <a:lnTo>
                    <a:pt x="1163855" y="1524247"/>
                  </a:lnTo>
                  <a:lnTo>
                    <a:pt x="1224354" y="1538989"/>
                  </a:lnTo>
                  <a:lnTo>
                    <a:pt x="1256863" y="1543657"/>
                  </a:lnTo>
                  <a:lnTo>
                    <a:pt x="1261148" y="1541767"/>
                  </a:lnTo>
                  <a:lnTo>
                    <a:pt x="1261451" y="0"/>
                  </a:lnTo>
                  <a:close/>
                </a:path>
              </a:pathLst>
            </a:custGeom>
            <a:solidFill>
              <a:srgbClr val="C72E32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  <p:sp>
          <p:nvSpPr>
            <p:cNvPr id="7" name="object 7"/>
            <p:cNvSpPr/>
            <p:nvPr/>
          </p:nvSpPr>
          <p:spPr>
            <a:xfrm>
              <a:off x="5084453" y="0"/>
              <a:ext cx="4793868" cy="13533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/>
            </a:p>
          </p:txBody>
        </p:sp>
      </p:grpSp>
      <p:sp>
        <p:nvSpPr>
          <p:cNvPr id="8" name="object 8"/>
          <p:cNvSpPr/>
          <p:nvPr/>
        </p:nvSpPr>
        <p:spPr>
          <a:xfrm>
            <a:off x="1122461" y="3739083"/>
            <a:ext cx="3170213" cy="3170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/>
          </a:p>
        </p:txBody>
      </p:sp>
      <p:sp>
        <p:nvSpPr>
          <p:cNvPr id="9" name="object 9"/>
          <p:cNvSpPr txBox="1"/>
          <p:nvPr/>
        </p:nvSpPr>
        <p:spPr>
          <a:xfrm>
            <a:off x="1237016" y="7451180"/>
            <a:ext cx="6557303" cy="711383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lnSpc>
                <a:spcPts val="2688"/>
              </a:lnSpc>
              <a:spcBef>
                <a:spcPts val="147"/>
              </a:spcBef>
            </a:pPr>
            <a:r>
              <a:rPr sz="2356" spc="15" dirty="0">
                <a:solidFill>
                  <a:srgbClr val="5B5B5B"/>
                </a:solidFill>
                <a:latin typeface="Arial"/>
                <a:cs typeface="Arial"/>
              </a:rPr>
              <a:t>Граждане, </a:t>
            </a:r>
            <a:r>
              <a:rPr sz="2356" spc="44" dirty="0">
                <a:solidFill>
                  <a:srgbClr val="5B5B5B"/>
                </a:solidFill>
                <a:latin typeface="Arial"/>
                <a:cs typeface="Arial"/>
              </a:rPr>
              <a:t>награжденные </a:t>
            </a:r>
            <a:r>
              <a:rPr sz="2356" spc="59" dirty="0">
                <a:solidFill>
                  <a:srgbClr val="5B5B5B"/>
                </a:solidFill>
                <a:latin typeface="Arial"/>
                <a:cs typeface="Arial"/>
              </a:rPr>
              <a:t>нагрудным</a:t>
            </a:r>
            <a:r>
              <a:rPr sz="2356" spc="-265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1" dirty="0">
                <a:solidFill>
                  <a:srgbClr val="5B5B5B"/>
                </a:solidFill>
                <a:latin typeface="Arial"/>
                <a:cs typeface="Arial"/>
              </a:rPr>
              <a:t>знаком</a:t>
            </a:r>
            <a:endParaRPr sz="2356">
              <a:latin typeface="Arial"/>
              <a:cs typeface="Arial"/>
            </a:endParaRPr>
          </a:p>
          <a:p>
            <a:pPr marL="18703">
              <a:lnSpc>
                <a:spcPts val="2688"/>
              </a:lnSpc>
            </a:pPr>
            <a:r>
              <a:rPr sz="2356" i="1" spc="52" dirty="0">
                <a:solidFill>
                  <a:srgbClr val="5B5B5B"/>
                </a:solidFill>
                <a:latin typeface="Arial"/>
                <a:cs typeface="Arial"/>
              </a:rPr>
              <a:t>«</a:t>
            </a:r>
            <a:r>
              <a:rPr sz="2356" spc="52" dirty="0">
                <a:solidFill>
                  <a:srgbClr val="5B5B5B"/>
                </a:solidFill>
                <a:latin typeface="Arial"/>
                <a:cs typeface="Arial"/>
              </a:rPr>
              <a:t>Почетный </a:t>
            </a:r>
            <a:r>
              <a:rPr sz="2356" spc="110" dirty="0">
                <a:solidFill>
                  <a:srgbClr val="5B5B5B"/>
                </a:solidFill>
                <a:latin typeface="Arial"/>
                <a:cs typeface="Arial"/>
              </a:rPr>
              <a:t>донор</a:t>
            </a:r>
            <a:r>
              <a:rPr sz="2356" spc="-46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44" dirty="0">
                <a:solidFill>
                  <a:srgbClr val="5B5B5B"/>
                </a:solidFill>
                <a:latin typeface="Arial"/>
                <a:cs typeface="Arial"/>
              </a:rPr>
              <a:t>России</a:t>
            </a:r>
            <a:r>
              <a:rPr sz="2356" i="1" spc="44" dirty="0">
                <a:solidFill>
                  <a:srgbClr val="5B5B5B"/>
                </a:solidFill>
                <a:latin typeface="Arial"/>
                <a:cs typeface="Arial"/>
              </a:rPr>
              <a:t>», </a:t>
            </a:r>
            <a:r>
              <a:rPr sz="2356" b="1" spc="44" dirty="0">
                <a:solidFill>
                  <a:srgbClr val="5B5B5B"/>
                </a:solidFill>
                <a:latin typeface="Arial"/>
                <a:cs typeface="Arial"/>
              </a:rPr>
              <a:t>имеют </a:t>
            </a:r>
            <a:r>
              <a:rPr sz="2356" b="1" dirty="0">
                <a:solidFill>
                  <a:srgbClr val="5B5B5B"/>
                </a:solidFill>
                <a:latin typeface="Arial"/>
                <a:cs typeface="Arial"/>
              </a:rPr>
              <a:t>право </a:t>
            </a:r>
            <a:r>
              <a:rPr sz="2356" spc="-15" dirty="0">
                <a:solidFill>
                  <a:srgbClr val="5B5B5B"/>
                </a:solidFill>
                <a:latin typeface="Arial"/>
                <a:cs typeface="Arial"/>
              </a:rPr>
              <a:t>на:</a:t>
            </a:r>
            <a:endParaRPr sz="2356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63115" y="5891323"/>
            <a:ext cx="818260" cy="781789"/>
            <a:chOff x="3234308" y="3771798"/>
            <a:chExt cx="555625" cy="530860"/>
          </a:xfrm>
        </p:grpSpPr>
        <p:sp>
          <p:nvSpPr>
            <p:cNvPr id="11" name="object 11"/>
            <p:cNvSpPr/>
            <p:nvPr/>
          </p:nvSpPr>
          <p:spPr>
            <a:xfrm>
              <a:off x="3234308" y="3771798"/>
              <a:ext cx="555625" cy="530860"/>
            </a:xfrm>
            <a:custGeom>
              <a:avLst/>
              <a:gdLst/>
              <a:ahLst/>
              <a:cxnLst/>
              <a:rect l="l" t="t" r="r" b="b"/>
              <a:pathLst>
                <a:path w="555625" h="530860">
                  <a:moveTo>
                    <a:pt x="277634" y="0"/>
                  </a:moveTo>
                  <a:lnTo>
                    <a:pt x="227731" y="4274"/>
                  </a:lnTo>
                  <a:lnTo>
                    <a:pt x="180761" y="16596"/>
                  </a:lnTo>
                  <a:lnTo>
                    <a:pt x="137509" y="36218"/>
                  </a:lnTo>
                  <a:lnTo>
                    <a:pt x="98760" y="62389"/>
                  </a:lnTo>
                  <a:lnTo>
                    <a:pt x="65298" y="94361"/>
                  </a:lnTo>
                  <a:lnTo>
                    <a:pt x="37906" y="131383"/>
                  </a:lnTo>
                  <a:lnTo>
                    <a:pt x="17370" y="172708"/>
                  </a:lnTo>
                  <a:lnTo>
                    <a:pt x="4473" y="217585"/>
                  </a:lnTo>
                  <a:lnTo>
                    <a:pt x="0" y="265264"/>
                  </a:lnTo>
                  <a:lnTo>
                    <a:pt x="4473" y="312944"/>
                  </a:lnTo>
                  <a:lnTo>
                    <a:pt x="17370" y="357819"/>
                  </a:lnTo>
                  <a:lnTo>
                    <a:pt x="37906" y="399142"/>
                  </a:lnTo>
                  <a:lnTo>
                    <a:pt x="65298" y="436163"/>
                  </a:lnTo>
                  <a:lnTo>
                    <a:pt x="98760" y="468133"/>
                  </a:lnTo>
                  <a:lnTo>
                    <a:pt x="137509" y="494302"/>
                  </a:lnTo>
                  <a:lnTo>
                    <a:pt x="180761" y="513922"/>
                  </a:lnTo>
                  <a:lnTo>
                    <a:pt x="227731" y="526243"/>
                  </a:lnTo>
                  <a:lnTo>
                    <a:pt x="277634" y="530517"/>
                  </a:lnTo>
                  <a:lnTo>
                    <a:pt x="327541" y="526243"/>
                  </a:lnTo>
                  <a:lnTo>
                    <a:pt x="374513" y="513922"/>
                  </a:lnTo>
                  <a:lnTo>
                    <a:pt x="417765" y="494302"/>
                  </a:lnTo>
                  <a:lnTo>
                    <a:pt x="456513" y="468133"/>
                  </a:lnTo>
                  <a:lnTo>
                    <a:pt x="489975" y="436163"/>
                  </a:lnTo>
                  <a:lnTo>
                    <a:pt x="517365" y="399142"/>
                  </a:lnTo>
                  <a:lnTo>
                    <a:pt x="537900" y="357819"/>
                  </a:lnTo>
                  <a:lnTo>
                    <a:pt x="550796" y="312944"/>
                  </a:lnTo>
                  <a:lnTo>
                    <a:pt x="555269" y="265264"/>
                  </a:lnTo>
                  <a:lnTo>
                    <a:pt x="550796" y="217585"/>
                  </a:lnTo>
                  <a:lnTo>
                    <a:pt x="537900" y="172708"/>
                  </a:lnTo>
                  <a:lnTo>
                    <a:pt x="517365" y="131383"/>
                  </a:lnTo>
                  <a:lnTo>
                    <a:pt x="489975" y="94361"/>
                  </a:lnTo>
                  <a:lnTo>
                    <a:pt x="456513" y="62389"/>
                  </a:lnTo>
                  <a:lnTo>
                    <a:pt x="417765" y="36218"/>
                  </a:lnTo>
                  <a:lnTo>
                    <a:pt x="374513" y="16596"/>
                  </a:lnTo>
                  <a:lnTo>
                    <a:pt x="327541" y="4274"/>
                  </a:lnTo>
                  <a:lnTo>
                    <a:pt x="277634" y="0"/>
                  </a:lnTo>
                  <a:close/>
                </a:path>
              </a:pathLst>
            </a:custGeom>
            <a:solidFill>
              <a:srgbClr val="C72E32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73944" y="3932174"/>
              <a:ext cx="276225" cy="210185"/>
            </a:xfrm>
            <a:custGeom>
              <a:avLst/>
              <a:gdLst/>
              <a:ahLst/>
              <a:cxnLst/>
              <a:rect l="l" t="t" r="r" b="b"/>
              <a:pathLst>
                <a:path w="276225" h="210185">
                  <a:moveTo>
                    <a:pt x="240691" y="0"/>
                  </a:moveTo>
                  <a:lnTo>
                    <a:pt x="227470" y="3160"/>
                  </a:lnTo>
                  <a:lnTo>
                    <a:pt x="216398" y="10299"/>
                  </a:lnTo>
                  <a:lnTo>
                    <a:pt x="207214" y="19048"/>
                  </a:lnTo>
                  <a:lnTo>
                    <a:pt x="199657" y="27038"/>
                  </a:lnTo>
                  <a:lnTo>
                    <a:pt x="148853" y="78728"/>
                  </a:lnTo>
                  <a:lnTo>
                    <a:pt x="122185" y="105364"/>
                  </a:lnTo>
                  <a:lnTo>
                    <a:pt x="100953" y="125209"/>
                  </a:lnTo>
                  <a:lnTo>
                    <a:pt x="84978" y="110438"/>
                  </a:lnTo>
                  <a:lnTo>
                    <a:pt x="66203" y="90966"/>
                  </a:lnTo>
                  <a:lnTo>
                    <a:pt x="44374" y="76910"/>
                  </a:lnTo>
                  <a:lnTo>
                    <a:pt x="19241" y="78384"/>
                  </a:lnTo>
                  <a:lnTo>
                    <a:pt x="9141" y="86048"/>
                  </a:lnTo>
                  <a:lnTo>
                    <a:pt x="2239" y="97499"/>
                  </a:lnTo>
                  <a:lnTo>
                    <a:pt x="0" y="111201"/>
                  </a:lnTo>
                  <a:lnTo>
                    <a:pt x="3887" y="125615"/>
                  </a:lnTo>
                  <a:lnTo>
                    <a:pt x="35118" y="158427"/>
                  </a:lnTo>
                  <a:lnTo>
                    <a:pt x="79347" y="200557"/>
                  </a:lnTo>
                  <a:lnTo>
                    <a:pt x="100701" y="209783"/>
                  </a:lnTo>
                  <a:lnTo>
                    <a:pt x="115621" y="206349"/>
                  </a:lnTo>
                  <a:lnTo>
                    <a:pt x="138402" y="186321"/>
                  </a:lnTo>
                  <a:lnTo>
                    <a:pt x="180406" y="145081"/>
                  </a:lnTo>
                  <a:lnTo>
                    <a:pt x="250000" y="74764"/>
                  </a:lnTo>
                  <a:lnTo>
                    <a:pt x="258335" y="66979"/>
                  </a:lnTo>
                  <a:lnTo>
                    <a:pt x="267221" y="57637"/>
                  </a:lnTo>
                  <a:lnTo>
                    <a:pt x="273975" y="45930"/>
                  </a:lnTo>
                  <a:lnTo>
                    <a:pt x="275908" y="31051"/>
                  </a:lnTo>
                  <a:lnTo>
                    <a:pt x="272513" y="18777"/>
                  </a:lnTo>
                  <a:lnTo>
                    <a:pt x="264996" y="8801"/>
                  </a:lnTo>
                  <a:lnTo>
                    <a:pt x="254130" y="2187"/>
                  </a:lnTo>
                  <a:lnTo>
                    <a:pt x="24069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882533" y="6070030"/>
            <a:ext cx="7942266" cy="336217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spcBef>
                <a:spcPts val="147"/>
              </a:spcBef>
            </a:pP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Сдавшие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9" dirty="0">
                <a:solidFill>
                  <a:srgbClr val="5B5B5B"/>
                </a:solidFill>
                <a:latin typeface="Arial"/>
                <a:cs typeface="Arial"/>
              </a:rPr>
              <a:t>кровь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менее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b="1" spc="66" dirty="0">
                <a:solidFill>
                  <a:srgbClr val="5B5B5B"/>
                </a:solidFill>
                <a:latin typeface="Arial"/>
                <a:cs typeface="Arial"/>
              </a:rPr>
              <a:t>25</a:t>
            </a:r>
            <a:r>
              <a:rPr sz="2062" b="1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раз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и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плазму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</a:t>
            </a:r>
            <a:r>
              <a:rPr sz="2062" spc="-5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общем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44" dirty="0">
                <a:solidFill>
                  <a:srgbClr val="5B5B5B"/>
                </a:solidFill>
                <a:latin typeface="Arial"/>
                <a:cs typeface="Arial"/>
              </a:rPr>
              <a:t>количестве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b="1" spc="96" dirty="0">
                <a:solidFill>
                  <a:srgbClr val="5B5B5B"/>
                </a:solidFill>
                <a:latin typeface="Arial"/>
                <a:cs typeface="Arial"/>
              </a:rPr>
              <a:t>60</a:t>
            </a:r>
            <a:r>
              <a:rPr sz="2062" spc="96" dirty="0">
                <a:solidFill>
                  <a:srgbClr val="5B5B5B"/>
                </a:solidFill>
                <a:latin typeface="Arial"/>
                <a:cs typeface="Arial"/>
              </a:rPr>
              <a:t>;</a:t>
            </a:r>
            <a:endParaRPr sz="2062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692013" y="4779611"/>
            <a:ext cx="818260" cy="781789"/>
            <a:chOff x="7260221" y="3016910"/>
            <a:chExt cx="555625" cy="530860"/>
          </a:xfrm>
        </p:grpSpPr>
        <p:sp>
          <p:nvSpPr>
            <p:cNvPr id="15" name="object 15"/>
            <p:cNvSpPr/>
            <p:nvPr/>
          </p:nvSpPr>
          <p:spPr>
            <a:xfrm>
              <a:off x="7260221" y="3016910"/>
              <a:ext cx="555625" cy="530860"/>
            </a:xfrm>
            <a:custGeom>
              <a:avLst/>
              <a:gdLst/>
              <a:ahLst/>
              <a:cxnLst/>
              <a:rect l="l" t="t" r="r" b="b"/>
              <a:pathLst>
                <a:path w="555625" h="530860">
                  <a:moveTo>
                    <a:pt x="277621" y="0"/>
                  </a:moveTo>
                  <a:lnTo>
                    <a:pt x="227718" y="4273"/>
                  </a:lnTo>
                  <a:lnTo>
                    <a:pt x="180750" y="16595"/>
                  </a:lnTo>
                  <a:lnTo>
                    <a:pt x="137500" y="36215"/>
                  </a:lnTo>
                  <a:lnTo>
                    <a:pt x="98753" y="62385"/>
                  </a:lnTo>
                  <a:lnTo>
                    <a:pt x="65292" y="94355"/>
                  </a:lnTo>
                  <a:lnTo>
                    <a:pt x="37903" y="131378"/>
                  </a:lnTo>
                  <a:lnTo>
                    <a:pt x="17368" y="172703"/>
                  </a:lnTo>
                  <a:lnTo>
                    <a:pt x="4472" y="217581"/>
                  </a:lnTo>
                  <a:lnTo>
                    <a:pt x="0" y="265264"/>
                  </a:lnTo>
                  <a:lnTo>
                    <a:pt x="4472" y="312944"/>
                  </a:lnTo>
                  <a:lnTo>
                    <a:pt x="17368" y="357819"/>
                  </a:lnTo>
                  <a:lnTo>
                    <a:pt x="37903" y="399142"/>
                  </a:lnTo>
                  <a:lnTo>
                    <a:pt x="65292" y="436163"/>
                  </a:lnTo>
                  <a:lnTo>
                    <a:pt x="98753" y="468133"/>
                  </a:lnTo>
                  <a:lnTo>
                    <a:pt x="137500" y="494302"/>
                  </a:lnTo>
                  <a:lnTo>
                    <a:pt x="180750" y="513922"/>
                  </a:lnTo>
                  <a:lnTo>
                    <a:pt x="227718" y="526243"/>
                  </a:lnTo>
                  <a:lnTo>
                    <a:pt x="277621" y="530517"/>
                  </a:lnTo>
                  <a:lnTo>
                    <a:pt x="327528" y="526243"/>
                  </a:lnTo>
                  <a:lnTo>
                    <a:pt x="374500" y="513922"/>
                  </a:lnTo>
                  <a:lnTo>
                    <a:pt x="417752" y="494302"/>
                  </a:lnTo>
                  <a:lnTo>
                    <a:pt x="456501" y="468133"/>
                  </a:lnTo>
                  <a:lnTo>
                    <a:pt x="489962" y="436163"/>
                  </a:lnTo>
                  <a:lnTo>
                    <a:pt x="517352" y="399142"/>
                  </a:lnTo>
                  <a:lnTo>
                    <a:pt x="537887" y="357819"/>
                  </a:lnTo>
                  <a:lnTo>
                    <a:pt x="550783" y="312944"/>
                  </a:lnTo>
                  <a:lnTo>
                    <a:pt x="555256" y="265264"/>
                  </a:lnTo>
                  <a:lnTo>
                    <a:pt x="550783" y="217581"/>
                  </a:lnTo>
                  <a:lnTo>
                    <a:pt x="537887" y="172703"/>
                  </a:lnTo>
                  <a:lnTo>
                    <a:pt x="517352" y="131378"/>
                  </a:lnTo>
                  <a:lnTo>
                    <a:pt x="489962" y="94355"/>
                  </a:lnTo>
                  <a:lnTo>
                    <a:pt x="456501" y="62385"/>
                  </a:lnTo>
                  <a:lnTo>
                    <a:pt x="417752" y="36215"/>
                  </a:lnTo>
                  <a:lnTo>
                    <a:pt x="374500" y="16595"/>
                  </a:lnTo>
                  <a:lnTo>
                    <a:pt x="327528" y="4273"/>
                  </a:lnTo>
                  <a:lnTo>
                    <a:pt x="277621" y="0"/>
                  </a:lnTo>
                  <a:close/>
                </a:path>
              </a:pathLst>
            </a:custGeom>
            <a:solidFill>
              <a:srgbClr val="C72E32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9844" y="3177286"/>
              <a:ext cx="276225" cy="210185"/>
            </a:xfrm>
            <a:custGeom>
              <a:avLst/>
              <a:gdLst/>
              <a:ahLst/>
              <a:cxnLst/>
              <a:rect l="l" t="t" r="r" b="b"/>
              <a:pathLst>
                <a:path w="276225" h="210185">
                  <a:moveTo>
                    <a:pt x="240691" y="0"/>
                  </a:moveTo>
                  <a:lnTo>
                    <a:pt x="227470" y="3160"/>
                  </a:lnTo>
                  <a:lnTo>
                    <a:pt x="216398" y="10299"/>
                  </a:lnTo>
                  <a:lnTo>
                    <a:pt x="207214" y="19048"/>
                  </a:lnTo>
                  <a:lnTo>
                    <a:pt x="199657" y="27038"/>
                  </a:lnTo>
                  <a:lnTo>
                    <a:pt x="148854" y="78728"/>
                  </a:lnTo>
                  <a:lnTo>
                    <a:pt x="122191" y="105364"/>
                  </a:lnTo>
                  <a:lnTo>
                    <a:pt x="100966" y="125209"/>
                  </a:lnTo>
                  <a:lnTo>
                    <a:pt x="84983" y="110438"/>
                  </a:lnTo>
                  <a:lnTo>
                    <a:pt x="66204" y="90965"/>
                  </a:lnTo>
                  <a:lnTo>
                    <a:pt x="44375" y="76905"/>
                  </a:lnTo>
                  <a:lnTo>
                    <a:pt x="19241" y="78371"/>
                  </a:lnTo>
                  <a:lnTo>
                    <a:pt x="9141" y="86037"/>
                  </a:lnTo>
                  <a:lnTo>
                    <a:pt x="2239" y="97493"/>
                  </a:lnTo>
                  <a:lnTo>
                    <a:pt x="0" y="111199"/>
                  </a:lnTo>
                  <a:lnTo>
                    <a:pt x="3887" y="125615"/>
                  </a:lnTo>
                  <a:lnTo>
                    <a:pt x="35118" y="158422"/>
                  </a:lnTo>
                  <a:lnTo>
                    <a:pt x="79347" y="200557"/>
                  </a:lnTo>
                  <a:lnTo>
                    <a:pt x="100701" y="209783"/>
                  </a:lnTo>
                  <a:lnTo>
                    <a:pt x="115621" y="206349"/>
                  </a:lnTo>
                  <a:lnTo>
                    <a:pt x="138402" y="186316"/>
                  </a:lnTo>
                  <a:lnTo>
                    <a:pt x="180406" y="145075"/>
                  </a:lnTo>
                  <a:lnTo>
                    <a:pt x="250000" y="74752"/>
                  </a:lnTo>
                  <a:lnTo>
                    <a:pt x="258335" y="66973"/>
                  </a:lnTo>
                  <a:lnTo>
                    <a:pt x="267221" y="57634"/>
                  </a:lnTo>
                  <a:lnTo>
                    <a:pt x="273975" y="45925"/>
                  </a:lnTo>
                  <a:lnTo>
                    <a:pt x="275908" y="31038"/>
                  </a:lnTo>
                  <a:lnTo>
                    <a:pt x="272518" y="18771"/>
                  </a:lnTo>
                  <a:lnTo>
                    <a:pt x="265000" y="8799"/>
                  </a:lnTo>
                  <a:lnTo>
                    <a:pt x="254132" y="2186"/>
                  </a:lnTo>
                  <a:lnTo>
                    <a:pt x="24069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811409" y="4840584"/>
            <a:ext cx="2963503" cy="903743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lnSpc>
                <a:spcPts val="2349"/>
              </a:lnSpc>
              <a:spcBef>
                <a:spcPts val="147"/>
              </a:spcBef>
            </a:pP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Сдавшие </a:t>
            </a:r>
            <a:r>
              <a:rPr sz="2062" spc="59" dirty="0">
                <a:solidFill>
                  <a:srgbClr val="5B5B5B"/>
                </a:solidFill>
                <a:latin typeface="Arial"/>
                <a:cs typeface="Arial"/>
              </a:rPr>
              <a:t>кровь</a:t>
            </a:r>
            <a:r>
              <a:rPr sz="2062" spc="-140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b="1" spc="155" dirty="0">
                <a:solidFill>
                  <a:srgbClr val="5B5B5B"/>
                </a:solidFill>
                <a:latin typeface="Arial"/>
                <a:cs typeface="Arial"/>
              </a:rPr>
              <a:t>40</a:t>
            </a:r>
            <a:endParaRPr sz="2062">
              <a:latin typeface="Arial"/>
              <a:cs typeface="Arial"/>
            </a:endParaRPr>
          </a:p>
          <a:p>
            <a:pPr marL="18703" marR="7481">
              <a:lnSpc>
                <a:spcPts val="2224"/>
              </a:lnSpc>
              <a:spcBef>
                <a:spcPts val="155"/>
              </a:spcBef>
            </a:pP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и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более </a:t>
            </a: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раз </a:t>
            </a: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или</a:t>
            </a:r>
            <a:r>
              <a:rPr sz="2062" spc="-420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плазму 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крови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b="1" spc="140" dirty="0">
                <a:solidFill>
                  <a:srgbClr val="5B5B5B"/>
                </a:solidFill>
                <a:latin typeface="Arial"/>
                <a:cs typeface="Arial"/>
              </a:rPr>
              <a:t>60</a:t>
            </a:r>
            <a:r>
              <a:rPr sz="2062" b="1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и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более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7" dirty="0">
                <a:solidFill>
                  <a:srgbClr val="5B5B5B"/>
                </a:solidFill>
                <a:latin typeface="Arial"/>
                <a:cs typeface="Arial"/>
              </a:rPr>
              <a:t>раз;</a:t>
            </a:r>
            <a:endParaRPr sz="2062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763115" y="4779611"/>
            <a:ext cx="818260" cy="781789"/>
            <a:chOff x="3234308" y="3016910"/>
            <a:chExt cx="555625" cy="530860"/>
          </a:xfrm>
        </p:grpSpPr>
        <p:sp>
          <p:nvSpPr>
            <p:cNvPr id="19" name="object 19"/>
            <p:cNvSpPr/>
            <p:nvPr/>
          </p:nvSpPr>
          <p:spPr>
            <a:xfrm>
              <a:off x="3234308" y="3016910"/>
              <a:ext cx="555625" cy="530860"/>
            </a:xfrm>
            <a:custGeom>
              <a:avLst/>
              <a:gdLst/>
              <a:ahLst/>
              <a:cxnLst/>
              <a:rect l="l" t="t" r="r" b="b"/>
              <a:pathLst>
                <a:path w="555625" h="530860">
                  <a:moveTo>
                    <a:pt x="277634" y="0"/>
                  </a:moveTo>
                  <a:lnTo>
                    <a:pt x="227731" y="4273"/>
                  </a:lnTo>
                  <a:lnTo>
                    <a:pt x="180761" y="16595"/>
                  </a:lnTo>
                  <a:lnTo>
                    <a:pt x="137509" y="36215"/>
                  </a:lnTo>
                  <a:lnTo>
                    <a:pt x="98760" y="62385"/>
                  </a:lnTo>
                  <a:lnTo>
                    <a:pt x="65298" y="94355"/>
                  </a:lnTo>
                  <a:lnTo>
                    <a:pt x="37906" y="131378"/>
                  </a:lnTo>
                  <a:lnTo>
                    <a:pt x="17370" y="172703"/>
                  </a:lnTo>
                  <a:lnTo>
                    <a:pt x="4473" y="217581"/>
                  </a:lnTo>
                  <a:lnTo>
                    <a:pt x="0" y="265264"/>
                  </a:lnTo>
                  <a:lnTo>
                    <a:pt x="4473" y="312944"/>
                  </a:lnTo>
                  <a:lnTo>
                    <a:pt x="17370" y="357819"/>
                  </a:lnTo>
                  <a:lnTo>
                    <a:pt x="37906" y="399142"/>
                  </a:lnTo>
                  <a:lnTo>
                    <a:pt x="65298" y="436163"/>
                  </a:lnTo>
                  <a:lnTo>
                    <a:pt x="98760" y="468133"/>
                  </a:lnTo>
                  <a:lnTo>
                    <a:pt x="137509" y="494302"/>
                  </a:lnTo>
                  <a:lnTo>
                    <a:pt x="180761" y="513922"/>
                  </a:lnTo>
                  <a:lnTo>
                    <a:pt x="227731" y="526243"/>
                  </a:lnTo>
                  <a:lnTo>
                    <a:pt x="277634" y="530517"/>
                  </a:lnTo>
                  <a:lnTo>
                    <a:pt x="327541" y="526243"/>
                  </a:lnTo>
                  <a:lnTo>
                    <a:pt x="374513" y="513922"/>
                  </a:lnTo>
                  <a:lnTo>
                    <a:pt x="417765" y="494302"/>
                  </a:lnTo>
                  <a:lnTo>
                    <a:pt x="456513" y="468133"/>
                  </a:lnTo>
                  <a:lnTo>
                    <a:pt x="489975" y="436163"/>
                  </a:lnTo>
                  <a:lnTo>
                    <a:pt x="517365" y="399142"/>
                  </a:lnTo>
                  <a:lnTo>
                    <a:pt x="537900" y="357819"/>
                  </a:lnTo>
                  <a:lnTo>
                    <a:pt x="550796" y="312944"/>
                  </a:lnTo>
                  <a:lnTo>
                    <a:pt x="555269" y="265264"/>
                  </a:lnTo>
                  <a:lnTo>
                    <a:pt x="550796" y="217581"/>
                  </a:lnTo>
                  <a:lnTo>
                    <a:pt x="537900" y="172703"/>
                  </a:lnTo>
                  <a:lnTo>
                    <a:pt x="517365" y="131378"/>
                  </a:lnTo>
                  <a:lnTo>
                    <a:pt x="489975" y="94355"/>
                  </a:lnTo>
                  <a:lnTo>
                    <a:pt x="456513" y="62385"/>
                  </a:lnTo>
                  <a:lnTo>
                    <a:pt x="417765" y="36215"/>
                  </a:lnTo>
                  <a:lnTo>
                    <a:pt x="374513" y="16595"/>
                  </a:lnTo>
                  <a:lnTo>
                    <a:pt x="327541" y="4273"/>
                  </a:lnTo>
                  <a:lnTo>
                    <a:pt x="277634" y="0"/>
                  </a:lnTo>
                  <a:close/>
                </a:path>
              </a:pathLst>
            </a:custGeom>
            <a:solidFill>
              <a:srgbClr val="C72E32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  <p:sp>
          <p:nvSpPr>
            <p:cNvPr id="20" name="object 20"/>
            <p:cNvSpPr/>
            <p:nvPr/>
          </p:nvSpPr>
          <p:spPr>
            <a:xfrm>
              <a:off x="3373944" y="3177286"/>
              <a:ext cx="276225" cy="210185"/>
            </a:xfrm>
            <a:custGeom>
              <a:avLst/>
              <a:gdLst/>
              <a:ahLst/>
              <a:cxnLst/>
              <a:rect l="l" t="t" r="r" b="b"/>
              <a:pathLst>
                <a:path w="276225" h="210185">
                  <a:moveTo>
                    <a:pt x="240691" y="0"/>
                  </a:moveTo>
                  <a:lnTo>
                    <a:pt x="227470" y="3160"/>
                  </a:lnTo>
                  <a:lnTo>
                    <a:pt x="216398" y="10299"/>
                  </a:lnTo>
                  <a:lnTo>
                    <a:pt x="207214" y="19048"/>
                  </a:lnTo>
                  <a:lnTo>
                    <a:pt x="199657" y="27038"/>
                  </a:lnTo>
                  <a:lnTo>
                    <a:pt x="148853" y="78728"/>
                  </a:lnTo>
                  <a:lnTo>
                    <a:pt x="122185" y="105364"/>
                  </a:lnTo>
                  <a:lnTo>
                    <a:pt x="100953" y="125209"/>
                  </a:lnTo>
                  <a:lnTo>
                    <a:pt x="84978" y="110438"/>
                  </a:lnTo>
                  <a:lnTo>
                    <a:pt x="66203" y="90965"/>
                  </a:lnTo>
                  <a:lnTo>
                    <a:pt x="44374" y="76905"/>
                  </a:lnTo>
                  <a:lnTo>
                    <a:pt x="19241" y="78371"/>
                  </a:lnTo>
                  <a:lnTo>
                    <a:pt x="9141" y="86037"/>
                  </a:lnTo>
                  <a:lnTo>
                    <a:pt x="2239" y="97493"/>
                  </a:lnTo>
                  <a:lnTo>
                    <a:pt x="0" y="111199"/>
                  </a:lnTo>
                  <a:lnTo>
                    <a:pt x="3887" y="125615"/>
                  </a:lnTo>
                  <a:lnTo>
                    <a:pt x="35118" y="158422"/>
                  </a:lnTo>
                  <a:lnTo>
                    <a:pt x="79347" y="200557"/>
                  </a:lnTo>
                  <a:lnTo>
                    <a:pt x="100701" y="209783"/>
                  </a:lnTo>
                  <a:lnTo>
                    <a:pt x="115621" y="206349"/>
                  </a:lnTo>
                  <a:lnTo>
                    <a:pt x="138402" y="186316"/>
                  </a:lnTo>
                  <a:lnTo>
                    <a:pt x="180406" y="145075"/>
                  </a:lnTo>
                  <a:lnTo>
                    <a:pt x="250000" y="74752"/>
                  </a:lnTo>
                  <a:lnTo>
                    <a:pt x="258335" y="66973"/>
                  </a:lnTo>
                  <a:lnTo>
                    <a:pt x="267221" y="57634"/>
                  </a:lnTo>
                  <a:lnTo>
                    <a:pt x="273975" y="45925"/>
                  </a:lnTo>
                  <a:lnTo>
                    <a:pt x="275908" y="31038"/>
                  </a:lnTo>
                  <a:lnTo>
                    <a:pt x="272513" y="18771"/>
                  </a:lnTo>
                  <a:lnTo>
                    <a:pt x="264996" y="8799"/>
                  </a:lnTo>
                  <a:lnTo>
                    <a:pt x="254130" y="2186"/>
                  </a:lnTo>
                  <a:lnTo>
                    <a:pt x="24069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882526" y="4842546"/>
            <a:ext cx="4259628" cy="608791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lnSpc>
                <a:spcPts val="2349"/>
              </a:lnSpc>
              <a:spcBef>
                <a:spcPts val="147"/>
              </a:spcBef>
            </a:pP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Сдавшие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9" dirty="0">
                <a:solidFill>
                  <a:srgbClr val="5B5B5B"/>
                </a:solidFill>
                <a:latin typeface="Arial"/>
                <a:cs typeface="Arial"/>
              </a:rPr>
              <a:t>кровь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b="1" spc="66" dirty="0">
                <a:solidFill>
                  <a:srgbClr val="5B5B5B"/>
                </a:solidFill>
                <a:latin typeface="Arial"/>
                <a:cs typeface="Arial"/>
              </a:rPr>
              <a:t>25</a:t>
            </a:r>
            <a:r>
              <a:rPr sz="2062" b="1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и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более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раз</a:t>
            </a:r>
            <a:endParaRPr sz="2062">
              <a:latin typeface="Arial"/>
              <a:cs typeface="Arial"/>
            </a:endParaRPr>
          </a:p>
          <a:p>
            <a:pPr marL="18703">
              <a:lnSpc>
                <a:spcPts val="2349"/>
              </a:lnSpc>
            </a:pP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и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плазму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</a:t>
            </a:r>
            <a:r>
              <a:rPr sz="2062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общем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44" dirty="0">
                <a:solidFill>
                  <a:srgbClr val="5B5B5B"/>
                </a:solidFill>
                <a:latin typeface="Arial"/>
                <a:cs typeface="Arial"/>
              </a:rPr>
              <a:t>количестве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b="1" spc="110" dirty="0">
                <a:solidFill>
                  <a:srgbClr val="5B5B5B"/>
                </a:solidFill>
                <a:latin typeface="Arial"/>
                <a:cs typeface="Arial"/>
              </a:rPr>
              <a:t>40</a:t>
            </a:r>
            <a:r>
              <a:rPr sz="2062" spc="110" dirty="0">
                <a:solidFill>
                  <a:srgbClr val="5B5B5B"/>
                </a:solidFill>
                <a:latin typeface="Arial"/>
                <a:cs typeface="Arial"/>
              </a:rPr>
              <a:t>;</a:t>
            </a:r>
            <a:endParaRPr sz="2062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12517" y="8671986"/>
            <a:ext cx="119233" cy="119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/>
          </a:p>
        </p:txBody>
      </p:sp>
      <p:sp>
        <p:nvSpPr>
          <p:cNvPr id="23" name="object 23"/>
          <p:cNvSpPr txBox="1"/>
          <p:nvPr/>
        </p:nvSpPr>
        <p:spPr>
          <a:xfrm>
            <a:off x="1517565" y="8519667"/>
            <a:ext cx="6765842" cy="901154"/>
          </a:xfrm>
          <a:prstGeom prst="rect">
            <a:avLst/>
          </a:prstGeom>
        </p:spPr>
        <p:txBody>
          <a:bodyPr vert="horz" wrap="square" lIns="0" tIns="54239" rIns="0" bIns="0" rtlCol="0">
            <a:spAutoFit/>
          </a:bodyPr>
          <a:lstStyle/>
          <a:p>
            <a:pPr marL="18703" marR="7481">
              <a:lnSpc>
                <a:spcPts val="2224"/>
              </a:lnSpc>
              <a:spcBef>
                <a:spcPts val="427"/>
              </a:spcBef>
            </a:pP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предоставление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ежегодного </a:t>
            </a:r>
            <a:r>
              <a:rPr sz="2062" spc="44" dirty="0">
                <a:solidFill>
                  <a:srgbClr val="5B5B5B"/>
                </a:solidFill>
                <a:latin typeface="Arial"/>
                <a:cs typeface="Arial"/>
              </a:rPr>
              <a:t>оплачиваемого</a:t>
            </a:r>
            <a:r>
              <a:rPr sz="2062" spc="-287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отпуска 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74" dirty="0">
                <a:solidFill>
                  <a:srgbClr val="5B5B5B"/>
                </a:solidFill>
                <a:latin typeface="Arial"/>
                <a:cs typeface="Arial"/>
              </a:rPr>
              <a:t>удобное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-44" dirty="0">
                <a:solidFill>
                  <a:srgbClr val="5B5B5B"/>
                </a:solidFill>
                <a:latin typeface="Arial"/>
                <a:cs typeface="Arial"/>
              </a:rPr>
              <a:t>для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9" dirty="0">
                <a:solidFill>
                  <a:srgbClr val="5B5B5B"/>
                </a:solidFill>
                <a:latin typeface="Arial"/>
                <a:cs typeface="Arial"/>
              </a:rPr>
              <a:t>них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время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года</a:t>
            </a:r>
            <a:r>
              <a:rPr sz="2062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66" dirty="0">
                <a:solidFill>
                  <a:srgbClr val="5B5B5B"/>
                </a:solidFill>
                <a:latin typeface="Arial"/>
                <a:cs typeface="Arial"/>
              </a:rPr>
              <a:t>соответствии</a:t>
            </a:r>
            <a:endParaRPr sz="2062">
              <a:latin typeface="Arial"/>
              <a:cs typeface="Arial"/>
            </a:endParaRPr>
          </a:p>
          <a:p>
            <a:pPr marL="18703">
              <a:lnSpc>
                <a:spcPts val="2194"/>
              </a:lnSpc>
            </a:pP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с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трудовым</a:t>
            </a:r>
            <a:r>
              <a:rPr sz="2062" spc="-21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законодательством;</a:t>
            </a:r>
            <a:endParaRPr sz="2062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12517" y="9815555"/>
            <a:ext cx="119233" cy="1192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/>
          </a:p>
        </p:txBody>
      </p:sp>
      <p:sp>
        <p:nvSpPr>
          <p:cNvPr id="25" name="object 25"/>
          <p:cNvSpPr txBox="1"/>
          <p:nvPr/>
        </p:nvSpPr>
        <p:spPr>
          <a:xfrm>
            <a:off x="1517565" y="9663229"/>
            <a:ext cx="5973765" cy="901154"/>
          </a:xfrm>
          <a:prstGeom prst="rect">
            <a:avLst/>
          </a:prstGeom>
        </p:spPr>
        <p:txBody>
          <a:bodyPr vert="horz" wrap="square" lIns="0" tIns="54239" rIns="0" bIns="0" rtlCol="0">
            <a:spAutoFit/>
          </a:bodyPr>
          <a:lstStyle/>
          <a:p>
            <a:pPr marL="18703" marR="7481" algn="just">
              <a:lnSpc>
                <a:spcPts val="2224"/>
              </a:lnSpc>
              <a:spcBef>
                <a:spcPts val="427"/>
              </a:spcBef>
            </a:pPr>
            <a:r>
              <a:rPr sz="2062" spc="44" dirty="0">
                <a:solidFill>
                  <a:srgbClr val="5B5B5B"/>
                </a:solidFill>
                <a:latin typeface="Arial"/>
                <a:cs typeface="Arial"/>
              </a:rPr>
              <a:t>внеочередное оказание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медицинской</a:t>
            </a:r>
            <a:r>
              <a:rPr sz="2062" spc="-27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96" dirty="0">
                <a:solidFill>
                  <a:srgbClr val="5B5B5B"/>
                </a:solidFill>
                <a:latin typeface="Arial"/>
                <a:cs typeface="Arial"/>
              </a:rPr>
              <a:t>помощи 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 </a:t>
            </a:r>
            <a:r>
              <a:rPr sz="2062" spc="66" dirty="0">
                <a:solidFill>
                  <a:srgbClr val="5B5B5B"/>
                </a:solidFill>
                <a:latin typeface="Arial"/>
                <a:cs typeface="Arial"/>
              </a:rPr>
              <a:t>медицинских </a:t>
            </a: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организациях</a:t>
            </a:r>
            <a:r>
              <a:rPr sz="2062" spc="-228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66" dirty="0">
                <a:solidFill>
                  <a:srgbClr val="5B5B5B"/>
                </a:solidFill>
                <a:latin typeface="Arial"/>
                <a:cs typeface="Arial"/>
              </a:rPr>
              <a:t>государственной 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системы</a:t>
            </a:r>
            <a:r>
              <a:rPr sz="2062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здравоохранения;</a:t>
            </a:r>
            <a:endParaRPr sz="2062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993005" y="8671986"/>
            <a:ext cx="119231" cy="119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/>
          </a:p>
        </p:txBody>
      </p:sp>
      <p:sp>
        <p:nvSpPr>
          <p:cNvPr id="27" name="object 27"/>
          <p:cNvSpPr txBox="1"/>
          <p:nvPr/>
        </p:nvSpPr>
        <p:spPr>
          <a:xfrm>
            <a:off x="9298053" y="8519668"/>
            <a:ext cx="5259308" cy="901154"/>
          </a:xfrm>
          <a:prstGeom prst="rect">
            <a:avLst/>
          </a:prstGeom>
        </p:spPr>
        <p:txBody>
          <a:bodyPr vert="horz" wrap="square" lIns="0" tIns="54239" rIns="0" bIns="0" rtlCol="0">
            <a:spAutoFit/>
          </a:bodyPr>
          <a:lstStyle/>
          <a:p>
            <a:pPr marL="18703" marR="7481">
              <a:lnSpc>
                <a:spcPts val="2224"/>
              </a:lnSpc>
              <a:spcBef>
                <a:spcPts val="427"/>
              </a:spcBef>
            </a:pPr>
            <a:r>
              <a:rPr sz="2062" spc="59" dirty="0">
                <a:solidFill>
                  <a:srgbClr val="5B5B5B"/>
                </a:solidFill>
                <a:latin typeface="Arial"/>
                <a:cs typeface="Arial"/>
              </a:rPr>
              <a:t>первоочередное </a:t>
            </a:r>
            <a:r>
              <a:rPr sz="2062" spc="66" dirty="0">
                <a:solidFill>
                  <a:srgbClr val="5B5B5B"/>
                </a:solidFill>
                <a:latin typeface="Arial"/>
                <a:cs typeface="Arial"/>
              </a:rPr>
              <a:t>приобретение </a:t>
            </a:r>
            <a:r>
              <a:rPr sz="2062" spc="125" dirty="0">
                <a:solidFill>
                  <a:srgbClr val="5B5B5B"/>
                </a:solidFill>
                <a:latin typeface="Arial"/>
                <a:cs typeface="Arial"/>
              </a:rPr>
              <a:t>по</a:t>
            </a:r>
            <a:r>
              <a:rPr sz="2062" spc="-398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59" dirty="0">
                <a:solidFill>
                  <a:srgbClr val="5B5B5B"/>
                </a:solidFill>
                <a:latin typeface="Arial"/>
                <a:cs typeface="Arial"/>
              </a:rPr>
              <a:t>месту  </a:t>
            </a: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работы </a:t>
            </a: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или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учебы </a:t>
            </a:r>
            <a:r>
              <a:rPr sz="2062" spc="29" dirty="0">
                <a:solidFill>
                  <a:srgbClr val="5B5B5B"/>
                </a:solidFill>
                <a:latin typeface="Arial"/>
                <a:cs typeface="Arial"/>
              </a:rPr>
              <a:t>льготных</a:t>
            </a:r>
            <a:r>
              <a:rPr sz="2062" spc="-34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74" dirty="0">
                <a:solidFill>
                  <a:srgbClr val="5B5B5B"/>
                </a:solidFill>
                <a:latin typeface="Arial"/>
                <a:cs typeface="Arial"/>
              </a:rPr>
              <a:t>путевок</a:t>
            </a:r>
            <a:endParaRPr sz="2062">
              <a:latin typeface="Arial"/>
              <a:cs typeface="Arial"/>
            </a:endParaRPr>
          </a:p>
          <a:p>
            <a:pPr marL="18703">
              <a:lnSpc>
                <a:spcPts val="2194"/>
              </a:lnSpc>
            </a:pP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на </a:t>
            </a:r>
            <a:r>
              <a:rPr sz="2062" spc="88" dirty="0">
                <a:solidFill>
                  <a:srgbClr val="5B5B5B"/>
                </a:solidFill>
                <a:latin typeface="Arial"/>
                <a:cs typeface="Arial"/>
              </a:rPr>
              <a:t>санаторно-курортное</a:t>
            </a:r>
            <a:r>
              <a:rPr sz="2062" spc="-147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15" dirty="0">
                <a:solidFill>
                  <a:srgbClr val="5B5B5B"/>
                </a:solidFill>
                <a:latin typeface="Arial"/>
                <a:cs typeface="Arial"/>
              </a:rPr>
              <a:t>лечение;</a:t>
            </a:r>
            <a:endParaRPr sz="2062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993005" y="9815555"/>
            <a:ext cx="119231" cy="1192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/>
          </a:p>
        </p:txBody>
      </p:sp>
      <p:sp>
        <p:nvSpPr>
          <p:cNvPr id="29" name="object 29"/>
          <p:cNvSpPr txBox="1"/>
          <p:nvPr/>
        </p:nvSpPr>
        <p:spPr>
          <a:xfrm>
            <a:off x="9298054" y="9663229"/>
            <a:ext cx="4916107" cy="619026"/>
          </a:xfrm>
          <a:prstGeom prst="rect">
            <a:avLst/>
          </a:prstGeom>
        </p:spPr>
        <p:txBody>
          <a:bodyPr vert="horz" wrap="square" lIns="0" tIns="54239" rIns="0" bIns="0" rtlCol="0">
            <a:spAutoFit/>
          </a:bodyPr>
          <a:lstStyle/>
          <a:p>
            <a:pPr marL="18703" marR="7481">
              <a:lnSpc>
                <a:spcPts val="2224"/>
              </a:lnSpc>
              <a:spcBef>
                <a:spcPts val="427"/>
              </a:spcBef>
            </a:pPr>
            <a:r>
              <a:rPr sz="2062" spc="37" dirty="0">
                <a:solidFill>
                  <a:srgbClr val="5B5B5B"/>
                </a:solidFill>
                <a:latin typeface="Arial"/>
                <a:cs typeface="Arial"/>
              </a:rPr>
              <a:t>предоставление </a:t>
            </a:r>
            <a:r>
              <a:rPr sz="2062" spc="81" dirty="0">
                <a:solidFill>
                  <a:srgbClr val="5B5B5B"/>
                </a:solidFill>
                <a:latin typeface="Arial"/>
                <a:cs typeface="Arial"/>
              </a:rPr>
              <a:t>ежегодной</a:t>
            </a:r>
            <a:r>
              <a:rPr sz="2062" spc="-18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74" dirty="0">
                <a:solidFill>
                  <a:srgbClr val="5B5B5B"/>
                </a:solidFill>
                <a:latin typeface="Arial"/>
                <a:cs typeface="Arial"/>
              </a:rPr>
              <a:t>денежной  </a:t>
            </a:r>
            <a:r>
              <a:rPr sz="2062" spc="-7" dirty="0">
                <a:solidFill>
                  <a:srgbClr val="5B5B5B"/>
                </a:solidFill>
                <a:latin typeface="Arial"/>
                <a:cs typeface="Arial"/>
              </a:rPr>
              <a:t>выплаты </a:t>
            </a:r>
            <a:r>
              <a:rPr sz="2062" spc="52" dirty="0">
                <a:solidFill>
                  <a:srgbClr val="5B5B5B"/>
                </a:solidFill>
                <a:latin typeface="Arial"/>
                <a:cs typeface="Arial"/>
              </a:rPr>
              <a:t>(индексируется </a:t>
            </a:r>
            <a:r>
              <a:rPr sz="2062" spc="-133" dirty="0">
                <a:solidFill>
                  <a:srgbClr val="5B5B5B"/>
                </a:solidFill>
                <a:latin typeface="Arial"/>
                <a:cs typeface="Arial"/>
              </a:rPr>
              <a:t>1 </a:t>
            </a:r>
            <a:r>
              <a:rPr sz="2062" dirty="0">
                <a:solidFill>
                  <a:srgbClr val="5B5B5B"/>
                </a:solidFill>
                <a:latin typeface="Arial"/>
                <a:cs typeface="Arial"/>
              </a:rPr>
              <a:t>раз </a:t>
            </a:r>
            <a:r>
              <a:rPr sz="2062" spc="-29" dirty="0">
                <a:solidFill>
                  <a:srgbClr val="5B5B5B"/>
                </a:solidFill>
                <a:latin typeface="Arial"/>
                <a:cs typeface="Arial"/>
              </a:rPr>
              <a:t>в</a:t>
            </a:r>
            <a:r>
              <a:rPr sz="2062" spc="-265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062" spc="22" dirty="0">
                <a:solidFill>
                  <a:srgbClr val="5B5B5B"/>
                </a:solidFill>
                <a:latin typeface="Arial"/>
                <a:cs typeface="Arial"/>
              </a:rPr>
              <a:t>год).</a:t>
            </a:r>
            <a:endParaRPr sz="206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4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"/>
            <a:ext cx="15748000" cy="11810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45296"/>
            <a:ext cx="10795000" cy="7320915"/>
          </a:xfrm>
          <a:custGeom>
            <a:avLst/>
            <a:gdLst/>
            <a:ahLst/>
            <a:cxnLst/>
            <a:rect l="l" t="t" r="r" b="b"/>
            <a:pathLst>
              <a:path w="10795000" h="7320915">
                <a:moveTo>
                  <a:pt x="10794873" y="7320419"/>
                </a:moveTo>
                <a:lnTo>
                  <a:pt x="0" y="7320419"/>
                </a:lnTo>
                <a:lnTo>
                  <a:pt x="0" y="0"/>
                </a:lnTo>
                <a:lnTo>
                  <a:pt x="10794873" y="0"/>
                </a:lnTo>
                <a:lnTo>
                  <a:pt x="10794873" y="7320419"/>
                </a:lnTo>
                <a:close/>
              </a:path>
            </a:pathLst>
          </a:custGeom>
          <a:solidFill>
            <a:srgbClr val="E20413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83842" y="2567292"/>
            <a:ext cx="7941309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0" spc="-395" dirty="0">
                <a:solidFill>
                  <a:srgbClr val="FFFFFF"/>
                </a:solidFill>
              </a:rPr>
              <a:t>ПРАВДА </a:t>
            </a:r>
            <a:r>
              <a:rPr sz="8000" spc="-160" dirty="0">
                <a:solidFill>
                  <a:srgbClr val="FFFFFF"/>
                </a:solidFill>
              </a:rPr>
              <a:t>И </a:t>
            </a:r>
            <a:r>
              <a:rPr sz="8000" spc="-425" dirty="0">
                <a:solidFill>
                  <a:srgbClr val="FFFFFF"/>
                </a:solidFill>
              </a:rPr>
              <a:t>ЛОЖЬ  </a:t>
            </a:r>
            <a:r>
              <a:rPr sz="8000" spc="-114" dirty="0">
                <a:solidFill>
                  <a:srgbClr val="FFFFFF"/>
                </a:solidFill>
              </a:rPr>
              <a:t>О</a:t>
            </a:r>
            <a:r>
              <a:rPr sz="8000" spc="-175" dirty="0">
                <a:solidFill>
                  <a:srgbClr val="FFFFFF"/>
                </a:solidFill>
              </a:rPr>
              <a:t> </a:t>
            </a:r>
            <a:r>
              <a:rPr sz="8000" spc="-490" dirty="0">
                <a:solidFill>
                  <a:srgbClr val="FFFFFF"/>
                </a:solidFill>
              </a:rPr>
              <a:t>ДОНОРСТВЕ</a:t>
            </a:r>
            <a:endParaRPr sz="8000" dirty="0"/>
          </a:p>
        </p:txBody>
      </p:sp>
      <p:sp>
        <p:nvSpPr>
          <p:cNvPr id="5" name="object 5"/>
          <p:cNvSpPr txBox="1"/>
          <p:nvPr/>
        </p:nvSpPr>
        <p:spPr>
          <a:xfrm>
            <a:off x="1383842" y="5508625"/>
            <a:ext cx="6584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или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3842" y="6575425"/>
            <a:ext cx="883729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520" dirty="0">
                <a:solidFill>
                  <a:srgbClr val="FFFFFF"/>
                </a:solidFill>
                <a:latin typeface="Arial"/>
                <a:cs typeface="Arial"/>
              </a:rPr>
              <a:t>ПОЧЕМУ</a:t>
            </a:r>
            <a:r>
              <a:rPr sz="80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spc="-165" dirty="0">
                <a:solidFill>
                  <a:srgbClr val="FFFFFF"/>
                </a:solidFill>
                <a:latin typeface="Arial"/>
                <a:cs typeface="Arial"/>
              </a:rPr>
              <a:t>ЛЮДИ</a:t>
            </a:r>
            <a:endParaRPr sz="8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0" spc="-575" dirty="0">
                <a:solidFill>
                  <a:srgbClr val="FFFFFF"/>
                </a:solidFill>
                <a:latin typeface="Arial"/>
                <a:cs typeface="Arial"/>
              </a:rPr>
              <a:t>НЕ </a:t>
            </a:r>
            <a:r>
              <a:rPr sz="8000" spc="-310" dirty="0">
                <a:solidFill>
                  <a:srgbClr val="FFFFFF"/>
                </a:solidFill>
                <a:latin typeface="Arial"/>
                <a:cs typeface="Arial"/>
              </a:rPr>
              <a:t>СДАЮТ</a:t>
            </a:r>
            <a:r>
              <a:rPr sz="80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spc="-665" dirty="0">
                <a:solidFill>
                  <a:srgbClr val="FFFFFF"/>
                </a:solidFill>
                <a:latin typeface="Arial"/>
                <a:cs typeface="Arial"/>
              </a:rPr>
              <a:t>КРОВЬ?</a:t>
            </a:r>
            <a:endParaRPr sz="8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42951" y="423112"/>
            <a:ext cx="2346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волонтеры-медики.рф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664646" y="525351"/>
            <a:ext cx="181340" cy="181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3842" y="1546923"/>
            <a:ext cx="6945630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06880">
              <a:lnSpc>
                <a:spcPct val="100000"/>
              </a:lnSpc>
              <a:spcBef>
                <a:spcPts val="100"/>
              </a:spcBef>
            </a:pPr>
            <a:r>
              <a:rPr sz="6000" spc="-380" dirty="0">
                <a:solidFill>
                  <a:srgbClr val="1C1C1B"/>
                </a:solidFill>
              </a:rPr>
              <a:t>КРОВЬ </a:t>
            </a:r>
            <a:r>
              <a:rPr sz="6000" spc="-150" dirty="0">
                <a:solidFill>
                  <a:srgbClr val="1C1C1B"/>
                </a:solidFill>
              </a:rPr>
              <a:t>НУЖНА  </a:t>
            </a:r>
            <a:r>
              <a:rPr sz="6000" spc="-434" dirty="0">
                <a:solidFill>
                  <a:srgbClr val="1C1C1B"/>
                </a:solidFill>
              </a:rPr>
              <a:t>ТОЛЬКО</a:t>
            </a:r>
            <a:endParaRPr sz="6000"/>
          </a:p>
          <a:p>
            <a:pPr marL="12700" marR="5080">
              <a:lnSpc>
                <a:spcPct val="100000"/>
              </a:lnSpc>
            </a:pPr>
            <a:r>
              <a:rPr sz="6000" spc="-320" dirty="0">
                <a:solidFill>
                  <a:srgbClr val="1C1C1B"/>
                </a:solidFill>
              </a:rPr>
              <a:t>В </a:t>
            </a:r>
            <a:r>
              <a:rPr sz="6000" spc="-395" dirty="0">
                <a:solidFill>
                  <a:srgbClr val="1C1C1B"/>
                </a:solidFill>
              </a:rPr>
              <a:t>ЭКСТРЕМАЛЬНЫХ  </a:t>
            </a:r>
            <a:r>
              <a:rPr sz="6000" spc="-250" dirty="0">
                <a:solidFill>
                  <a:srgbClr val="1C1C1B"/>
                </a:solidFill>
              </a:rPr>
              <a:t>СЛУЧАЯХ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1442923" y="6576123"/>
            <a:ext cx="5311775" cy="424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8590">
              <a:lnSpc>
                <a:spcPct val="100000"/>
              </a:lnSpc>
              <a:spcBef>
                <a:spcPts val="1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-140" dirty="0">
                <a:latin typeface="Arial"/>
                <a:cs typeface="Arial"/>
              </a:rPr>
              <a:t>1/3 </a:t>
            </a:r>
            <a:r>
              <a:rPr sz="2100" spc="-15" dirty="0">
                <a:latin typeface="Arial"/>
                <a:cs typeface="Arial"/>
              </a:rPr>
              <a:t>населения </a:t>
            </a:r>
            <a:r>
              <a:rPr sz="2100" spc="-45" dirty="0">
                <a:latin typeface="Arial"/>
                <a:cs typeface="Arial"/>
              </a:rPr>
              <a:t>Земли </a:t>
            </a:r>
            <a:r>
              <a:rPr sz="2100" spc="-30" dirty="0">
                <a:latin typeface="Arial"/>
                <a:cs typeface="Arial"/>
              </a:rPr>
              <a:t>хоть </a:t>
            </a:r>
            <a:r>
              <a:rPr sz="2100" spc="25" dirty="0">
                <a:latin typeface="Arial"/>
                <a:cs typeface="Arial"/>
              </a:rPr>
              <a:t>раз </a:t>
            </a:r>
            <a:r>
              <a:rPr sz="2100" spc="45" dirty="0">
                <a:latin typeface="Arial"/>
                <a:cs typeface="Arial"/>
              </a:rPr>
              <a:t>в</a:t>
            </a:r>
            <a:r>
              <a:rPr sz="2100" spc="-90" dirty="0">
                <a:latin typeface="Arial"/>
                <a:cs typeface="Arial"/>
              </a:rPr>
              <a:t> </a:t>
            </a:r>
            <a:r>
              <a:rPr sz="2100" spc="35" dirty="0">
                <a:latin typeface="Arial"/>
                <a:cs typeface="Arial"/>
              </a:rPr>
              <a:t>жизни  </a:t>
            </a:r>
            <a:r>
              <a:rPr sz="2100" spc="-10" dirty="0">
                <a:latin typeface="Arial"/>
                <a:cs typeface="Arial"/>
              </a:rPr>
              <a:t>необходимо было</a:t>
            </a:r>
            <a:r>
              <a:rPr sz="2100" spc="-8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переливание</a:t>
            </a:r>
            <a:endParaRPr sz="2100" dirty="0">
              <a:latin typeface="Arial"/>
              <a:cs typeface="Arial"/>
            </a:endParaRPr>
          </a:p>
          <a:p>
            <a:pPr marL="12700" marR="217170">
              <a:lnSpc>
                <a:spcPct val="100000"/>
              </a:lnSpc>
              <a:spcBef>
                <a:spcPts val="20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5" dirty="0">
                <a:latin typeface="Arial"/>
                <a:cs typeface="Arial"/>
              </a:rPr>
              <a:t>Ежегодно </a:t>
            </a:r>
            <a:r>
              <a:rPr sz="2100" spc="-165" dirty="0">
                <a:latin typeface="Arial"/>
                <a:cs typeface="Arial"/>
              </a:rPr>
              <a:t>1,5 </a:t>
            </a:r>
            <a:r>
              <a:rPr sz="2100" spc="-55" dirty="0">
                <a:latin typeface="Arial"/>
                <a:cs typeface="Arial"/>
              </a:rPr>
              <a:t>млн </a:t>
            </a:r>
            <a:r>
              <a:rPr sz="2100" spc="5" dirty="0">
                <a:latin typeface="Arial"/>
                <a:cs typeface="Arial"/>
              </a:rPr>
              <a:t>россиян </a:t>
            </a:r>
            <a:r>
              <a:rPr sz="2100" spc="-15" dirty="0">
                <a:latin typeface="Arial"/>
                <a:cs typeface="Arial"/>
              </a:rPr>
              <a:t>нуждаются  </a:t>
            </a:r>
            <a:r>
              <a:rPr sz="2100" spc="45" dirty="0">
                <a:latin typeface="Arial"/>
                <a:cs typeface="Arial"/>
              </a:rPr>
              <a:t>в </a:t>
            </a:r>
            <a:r>
              <a:rPr sz="2100" spc="20" dirty="0">
                <a:latin typeface="Arial"/>
                <a:cs typeface="Arial"/>
              </a:rPr>
              <a:t>донорской</a:t>
            </a:r>
            <a:r>
              <a:rPr sz="2100" spc="-140" dirty="0">
                <a:latin typeface="Arial"/>
                <a:cs typeface="Arial"/>
              </a:rPr>
              <a:t> </a:t>
            </a:r>
            <a:r>
              <a:rPr sz="2100" spc="50" dirty="0">
                <a:latin typeface="Arial"/>
                <a:cs typeface="Arial"/>
              </a:rPr>
              <a:t>крови</a:t>
            </a:r>
            <a:endParaRPr sz="21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995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30" dirty="0">
                <a:latin typeface="Arial"/>
                <a:cs typeface="Arial"/>
              </a:rPr>
              <a:t>Кровь </a:t>
            </a:r>
            <a:r>
              <a:rPr sz="2100" dirty="0">
                <a:latin typeface="Arial"/>
                <a:cs typeface="Arial"/>
              </a:rPr>
              <a:t>нужна </a:t>
            </a:r>
            <a:r>
              <a:rPr sz="2100" spc="-20" dirty="0">
                <a:latin typeface="Arial"/>
                <a:cs typeface="Arial"/>
              </a:rPr>
              <a:t>больным </a:t>
            </a:r>
            <a:r>
              <a:rPr sz="2100" spc="-15" dirty="0">
                <a:latin typeface="Arial"/>
                <a:cs typeface="Arial"/>
              </a:rPr>
              <a:t>и</a:t>
            </a:r>
            <a:r>
              <a:rPr sz="2100" spc="-220" dirty="0">
                <a:latin typeface="Arial"/>
                <a:cs typeface="Arial"/>
              </a:rPr>
              <a:t> </a:t>
            </a:r>
            <a:r>
              <a:rPr sz="2100" spc="-30" dirty="0">
                <a:latin typeface="Arial"/>
                <a:cs typeface="Arial"/>
              </a:rPr>
              <a:t>пострадавшим  </a:t>
            </a:r>
            <a:r>
              <a:rPr sz="2100" spc="30" dirty="0">
                <a:latin typeface="Arial"/>
                <a:cs typeface="Arial"/>
              </a:rPr>
              <a:t>круглый</a:t>
            </a:r>
            <a:r>
              <a:rPr sz="2100" spc="-50" dirty="0">
                <a:latin typeface="Arial"/>
                <a:cs typeface="Arial"/>
              </a:rPr>
              <a:t> </a:t>
            </a:r>
            <a:r>
              <a:rPr sz="2100" spc="45" dirty="0">
                <a:latin typeface="Arial"/>
                <a:cs typeface="Arial"/>
              </a:rPr>
              <a:t>год</a:t>
            </a:r>
            <a:endParaRPr sz="2100" dirty="0">
              <a:latin typeface="Arial"/>
              <a:cs typeface="Arial"/>
            </a:endParaRPr>
          </a:p>
          <a:p>
            <a:pPr marL="12700" marR="227329">
              <a:lnSpc>
                <a:spcPct val="100000"/>
              </a:lnSpc>
              <a:spcBef>
                <a:spcPts val="20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30" dirty="0">
                <a:latin typeface="Arial"/>
                <a:cs typeface="Arial"/>
              </a:rPr>
              <a:t>Кровь регулярного </a:t>
            </a:r>
            <a:r>
              <a:rPr sz="2100" spc="-5" dirty="0">
                <a:latin typeface="Arial"/>
                <a:cs typeface="Arial"/>
              </a:rPr>
              <a:t>донора</a:t>
            </a:r>
            <a:r>
              <a:rPr sz="2100" spc="-22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наиболее  </a:t>
            </a:r>
            <a:r>
              <a:rPr sz="2100" spc="5" dirty="0">
                <a:latin typeface="Arial"/>
                <a:cs typeface="Arial"/>
              </a:rPr>
              <a:t>безопасна </a:t>
            </a:r>
            <a:r>
              <a:rPr sz="2100" spc="-35" dirty="0">
                <a:latin typeface="Arial"/>
                <a:cs typeface="Arial"/>
              </a:rPr>
              <a:t>для</a:t>
            </a:r>
            <a:r>
              <a:rPr sz="2100" spc="-105" dirty="0">
                <a:latin typeface="Arial"/>
                <a:cs typeface="Arial"/>
              </a:rPr>
              <a:t> </a:t>
            </a:r>
            <a:r>
              <a:rPr sz="2100" spc="-15" dirty="0">
                <a:latin typeface="Arial"/>
                <a:cs typeface="Arial"/>
              </a:rPr>
              <a:t>реципиента</a:t>
            </a:r>
            <a:endParaRPr sz="2100" dirty="0">
              <a:latin typeface="Arial"/>
              <a:cs typeface="Arial"/>
            </a:endParaRPr>
          </a:p>
          <a:p>
            <a:pPr marL="12700" marR="196215">
              <a:lnSpc>
                <a:spcPct val="100000"/>
              </a:lnSpc>
              <a:spcBef>
                <a:spcPts val="20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15" dirty="0">
                <a:latin typeface="Arial"/>
                <a:cs typeface="Arial"/>
              </a:rPr>
              <a:t>Донорство </a:t>
            </a:r>
            <a:r>
              <a:rPr sz="2100" spc="5" dirty="0">
                <a:latin typeface="Arial"/>
                <a:cs typeface="Arial"/>
              </a:rPr>
              <a:t>должно </a:t>
            </a:r>
            <a:r>
              <a:rPr sz="2100" spc="-35" dirty="0">
                <a:latin typeface="Arial"/>
                <a:cs typeface="Arial"/>
              </a:rPr>
              <a:t>быть</a:t>
            </a:r>
            <a:r>
              <a:rPr sz="2100" spc="-21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регулярным,  </a:t>
            </a:r>
            <a:r>
              <a:rPr sz="2100" spc="-65" dirty="0">
                <a:latin typeface="Arial"/>
                <a:cs typeface="Arial"/>
              </a:rPr>
              <a:t>а </a:t>
            </a:r>
            <a:r>
              <a:rPr sz="2100" spc="5" dirty="0">
                <a:latin typeface="Arial"/>
                <a:cs typeface="Arial"/>
              </a:rPr>
              <a:t>не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15" dirty="0">
                <a:latin typeface="Arial"/>
                <a:cs typeface="Arial"/>
              </a:rPr>
              <a:t>экстренным!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3868" y="8375497"/>
            <a:ext cx="586740" cy="586740"/>
          </a:xfrm>
          <a:custGeom>
            <a:avLst/>
            <a:gdLst/>
            <a:ahLst/>
            <a:cxnLst/>
            <a:rect l="l" t="t" r="r" b="b"/>
            <a:pathLst>
              <a:path w="586740" h="586740">
                <a:moveTo>
                  <a:pt x="293240" y="0"/>
                </a:moveTo>
                <a:lnTo>
                  <a:pt x="245741" y="3845"/>
                </a:lnTo>
                <a:lnTo>
                  <a:pt x="200657" y="14975"/>
                </a:lnTo>
                <a:lnTo>
                  <a:pt x="158597" y="32782"/>
                </a:lnTo>
                <a:lnTo>
                  <a:pt x="120172" y="56656"/>
                </a:lnTo>
                <a:lnTo>
                  <a:pt x="85988" y="85990"/>
                </a:lnTo>
                <a:lnTo>
                  <a:pt x="56654" y="120174"/>
                </a:lnTo>
                <a:lnTo>
                  <a:pt x="32780" y="158600"/>
                </a:lnTo>
                <a:lnTo>
                  <a:pt x="14973" y="200659"/>
                </a:lnTo>
                <a:lnTo>
                  <a:pt x="3843" y="245743"/>
                </a:lnTo>
                <a:lnTo>
                  <a:pt x="0" y="293268"/>
                </a:lnTo>
                <a:lnTo>
                  <a:pt x="3843" y="340746"/>
                </a:lnTo>
                <a:lnTo>
                  <a:pt x="14973" y="385831"/>
                </a:lnTo>
                <a:lnTo>
                  <a:pt x="32780" y="427891"/>
                </a:lnTo>
                <a:lnTo>
                  <a:pt x="56654" y="466317"/>
                </a:lnTo>
                <a:lnTo>
                  <a:pt x="85988" y="500500"/>
                </a:lnTo>
                <a:lnTo>
                  <a:pt x="120172" y="529833"/>
                </a:lnTo>
                <a:lnTo>
                  <a:pt x="158597" y="553706"/>
                </a:lnTo>
                <a:lnTo>
                  <a:pt x="200657" y="571511"/>
                </a:lnTo>
                <a:lnTo>
                  <a:pt x="245741" y="582640"/>
                </a:lnTo>
                <a:lnTo>
                  <a:pt x="293240" y="586485"/>
                </a:lnTo>
                <a:lnTo>
                  <a:pt x="300276" y="586485"/>
                </a:lnTo>
                <a:lnTo>
                  <a:pt x="305991" y="580770"/>
                </a:lnTo>
                <a:lnTo>
                  <a:pt x="305991" y="566699"/>
                </a:lnTo>
                <a:lnTo>
                  <a:pt x="300276" y="560984"/>
                </a:lnTo>
                <a:lnTo>
                  <a:pt x="293240" y="560984"/>
                </a:lnTo>
                <a:lnTo>
                  <a:pt x="245175" y="556663"/>
                </a:lnTo>
                <a:lnTo>
                  <a:pt x="199910" y="544207"/>
                </a:lnTo>
                <a:lnTo>
                  <a:pt x="158209" y="524378"/>
                </a:lnTo>
                <a:lnTo>
                  <a:pt x="120834" y="497938"/>
                </a:lnTo>
                <a:lnTo>
                  <a:pt x="88545" y="465649"/>
                </a:lnTo>
                <a:lnTo>
                  <a:pt x="62105" y="428274"/>
                </a:lnTo>
                <a:lnTo>
                  <a:pt x="42276" y="386573"/>
                </a:lnTo>
                <a:lnTo>
                  <a:pt x="29820" y="341308"/>
                </a:lnTo>
                <a:lnTo>
                  <a:pt x="25499" y="293242"/>
                </a:lnTo>
                <a:lnTo>
                  <a:pt x="29820" y="245177"/>
                </a:lnTo>
                <a:lnTo>
                  <a:pt x="42276" y="199912"/>
                </a:lnTo>
                <a:lnTo>
                  <a:pt x="62105" y="158211"/>
                </a:lnTo>
                <a:lnTo>
                  <a:pt x="88545" y="120836"/>
                </a:lnTo>
                <a:lnTo>
                  <a:pt x="120834" y="88547"/>
                </a:lnTo>
                <a:lnTo>
                  <a:pt x="158209" y="62107"/>
                </a:lnTo>
                <a:lnTo>
                  <a:pt x="199910" y="42278"/>
                </a:lnTo>
                <a:lnTo>
                  <a:pt x="245175" y="29822"/>
                </a:lnTo>
                <a:lnTo>
                  <a:pt x="293240" y="25501"/>
                </a:lnTo>
                <a:lnTo>
                  <a:pt x="410692" y="25501"/>
                </a:lnTo>
                <a:lnTo>
                  <a:pt x="385829" y="14975"/>
                </a:lnTo>
                <a:lnTo>
                  <a:pt x="340743" y="3845"/>
                </a:lnTo>
                <a:lnTo>
                  <a:pt x="293240" y="0"/>
                </a:lnTo>
                <a:close/>
              </a:path>
              <a:path w="586740" h="586740">
                <a:moveTo>
                  <a:pt x="410692" y="25501"/>
                </a:moveTo>
                <a:lnTo>
                  <a:pt x="293240" y="25501"/>
                </a:lnTo>
                <a:lnTo>
                  <a:pt x="341306" y="29822"/>
                </a:lnTo>
                <a:lnTo>
                  <a:pt x="386571" y="42279"/>
                </a:lnTo>
                <a:lnTo>
                  <a:pt x="428272" y="62108"/>
                </a:lnTo>
                <a:lnTo>
                  <a:pt x="465647" y="88549"/>
                </a:lnTo>
                <a:lnTo>
                  <a:pt x="497936" y="120840"/>
                </a:lnTo>
                <a:lnTo>
                  <a:pt x="524376" y="158219"/>
                </a:lnTo>
                <a:lnTo>
                  <a:pt x="544205" y="199924"/>
                </a:lnTo>
                <a:lnTo>
                  <a:pt x="556656" y="245177"/>
                </a:lnTo>
                <a:lnTo>
                  <a:pt x="560982" y="293268"/>
                </a:lnTo>
                <a:lnTo>
                  <a:pt x="558182" y="332063"/>
                </a:lnTo>
                <a:lnTo>
                  <a:pt x="549888" y="369736"/>
                </a:lnTo>
                <a:lnTo>
                  <a:pt x="536261" y="405773"/>
                </a:lnTo>
                <a:lnTo>
                  <a:pt x="517459" y="439661"/>
                </a:lnTo>
                <a:lnTo>
                  <a:pt x="513611" y="445554"/>
                </a:lnTo>
                <a:lnTo>
                  <a:pt x="515262" y="453453"/>
                </a:lnTo>
                <a:lnTo>
                  <a:pt x="526971" y="461136"/>
                </a:lnTo>
                <a:lnTo>
                  <a:pt x="534921" y="459524"/>
                </a:lnTo>
                <a:lnTo>
                  <a:pt x="538854" y="453453"/>
                </a:lnTo>
                <a:lnTo>
                  <a:pt x="559405" y="416472"/>
                </a:lnTo>
                <a:lnTo>
                  <a:pt x="574342" y="376996"/>
                </a:lnTo>
                <a:lnTo>
                  <a:pt x="583422" y="335734"/>
                </a:lnTo>
                <a:lnTo>
                  <a:pt x="586483" y="293242"/>
                </a:lnTo>
                <a:lnTo>
                  <a:pt x="582638" y="245743"/>
                </a:lnTo>
                <a:lnTo>
                  <a:pt x="571509" y="200659"/>
                </a:lnTo>
                <a:lnTo>
                  <a:pt x="553704" y="158600"/>
                </a:lnTo>
                <a:lnTo>
                  <a:pt x="529830" y="120174"/>
                </a:lnTo>
                <a:lnTo>
                  <a:pt x="500498" y="85990"/>
                </a:lnTo>
                <a:lnTo>
                  <a:pt x="466315" y="56656"/>
                </a:lnTo>
                <a:lnTo>
                  <a:pt x="427889" y="32782"/>
                </a:lnTo>
                <a:lnTo>
                  <a:pt x="410692" y="25501"/>
                </a:lnTo>
                <a:close/>
              </a:path>
            </a:pathLst>
          </a:custGeom>
          <a:solidFill>
            <a:srgbClr val="1C1C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4358" y="8426501"/>
            <a:ext cx="154940" cy="255270"/>
          </a:xfrm>
          <a:custGeom>
            <a:avLst/>
            <a:gdLst/>
            <a:ahLst/>
            <a:cxnLst/>
            <a:rect l="l" t="t" r="r" b="b"/>
            <a:pathLst>
              <a:path w="154940" h="255270">
                <a:moveTo>
                  <a:pt x="19786" y="0"/>
                </a:moveTo>
                <a:lnTo>
                  <a:pt x="5714" y="0"/>
                </a:lnTo>
                <a:lnTo>
                  <a:pt x="0" y="5714"/>
                </a:lnTo>
                <a:lnTo>
                  <a:pt x="0" y="247141"/>
                </a:lnTo>
                <a:lnTo>
                  <a:pt x="2806" y="251599"/>
                </a:lnTo>
                <a:lnTo>
                  <a:pt x="7213" y="253745"/>
                </a:lnTo>
                <a:lnTo>
                  <a:pt x="9004" y="254584"/>
                </a:lnTo>
                <a:lnTo>
                  <a:pt x="10883" y="254990"/>
                </a:lnTo>
                <a:lnTo>
                  <a:pt x="15582" y="254990"/>
                </a:lnTo>
                <a:lnTo>
                  <a:pt x="18414" y="254050"/>
                </a:lnTo>
                <a:lnTo>
                  <a:pt x="66355" y="215696"/>
                </a:lnTo>
                <a:lnTo>
                  <a:pt x="25501" y="215696"/>
                </a:lnTo>
                <a:lnTo>
                  <a:pt x="25501" y="5714"/>
                </a:lnTo>
                <a:lnTo>
                  <a:pt x="19786" y="0"/>
                </a:lnTo>
                <a:close/>
              </a:path>
              <a:path w="154940" h="255270">
                <a:moveTo>
                  <a:pt x="137820" y="125882"/>
                </a:moveTo>
                <a:lnTo>
                  <a:pt x="25501" y="215696"/>
                </a:lnTo>
                <a:lnTo>
                  <a:pt x="66355" y="215696"/>
                </a:lnTo>
                <a:lnTo>
                  <a:pt x="153733" y="145770"/>
                </a:lnTo>
                <a:lnTo>
                  <a:pt x="154609" y="137769"/>
                </a:lnTo>
                <a:lnTo>
                  <a:pt x="150215" y="132257"/>
                </a:lnTo>
                <a:lnTo>
                  <a:pt x="145808" y="126809"/>
                </a:lnTo>
                <a:lnTo>
                  <a:pt x="137820" y="125882"/>
                </a:lnTo>
                <a:close/>
              </a:path>
            </a:pathLst>
          </a:custGeom>
          <a:solidFill>
            <a:srgbClr val="1C1C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6865" y="8730754"/>
            <a:ext cx="155746" cy="129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3605" y="8730754"/>
            <a:ext cx="131445" cy="257175"/>
          </a:xfrm>
          <a:custGeom>
            <a:avLst/>
            <a:gdLst/>
            <a:ahLst/>
            <a:cxnLst/>
            <a:rect l="l" t="t" r="r" b="b"/>
            <a:pathLst>
              <a:path w="131444" h="257175">
                <a:moveTo>
                  <a:pt x="115227" y="0"/>
                </a:moveTo>
                <a:lnTo>
                  <a:pt x="107708" y="2857"/>
                </a:lnTo>
                <a:lnTo>
                  <a:pt x="0" y="245224"/>
                </a:lnTo>
                <a:lnTo>
                  <a:pt x="2895" y="252780"/>
                </a:lnTo>
                <a:lnTo>
                  <a:pt x="11010" y="256374"/>
                </a:lnTo>
                <a:lnTo>
                  <a:pt x="12763" y="256730"/>
                </a:lnTo>
                <a:lnTo>
                  <a:pt x="19380" y="256730"/>
                </a:lnTo>
                <a:lnTo>
                  <a:pt x="24041" y="253923"/>
                </a:lnTo>
                <a:lnTo>
                  <a:pt x="131013" y="13233"/>
                </a:lnTo>
                <a:lnTo>
                  <a:pt x="128104" y="5689"/>
                </a:lnTo>
                <a:lnTo>
                  <a:pt x="121678" y="2832"/>
                </a:lnTo>
                <a:lnTo>
                  <a:pt x="115227" y="0"/>
                </a:lnTo>
                <a:close/>
              </a:path>
            </a:pathLst>
          </a:custGeom>
          <a:solidFill>
            <a:srgbClr val="1C1C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5550" y="8859990"/>
            <a:ext cx="78943" cy="127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70419" y="4506124"/>
            <a:ext cx="4170222" cy="28841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97557" y="2485682"/>
            <a:ext cx="7276287" cy="9325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25351"/>
            <a:ext cx="10906175" cy="61679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10987" y="0"/>
            <a:ext cx="3765550" cy="3928745"/>
          </a:xfrm>
          <a:custGeom>
            <a:avLst/>
            <a:gdLst/>
            <a:ahLst/>
            <a:cxnLst/>
            <a:rect l="l" t="t" r="r" b="b"/>
            <a:pathLst>
              <a:path w="3765550" h="3928745">
                <a:moveTo>
                  <a:pt x="3765156" y="3928224"/>
                </a:moveTo>
                <a:lnTo>
                  <a:pt x="3760396" y="3878505"/>
                </a:lnTo>
                <a:lnTo>
                  <a:pt x="3753771" y="3829092"/>
                </a:lnTo>
                <a:lnTo>
                  <a:pt x="3745306" y="3780038"/>
                </a:lnTo>
                <a:lnTo>
                  <a:pt x="3735031" y="3731394"/>
                </a:lnTo>
                <a:lnTo>
                  <a:pt x="3722972" y="3683212"/>
                </a:lnTo>
                <a:lnTo>
                  <a:pt x="3709157" y="3635546"/>
                </a:lnTo>
                <a:lnTo>
                  <a:pt x="3693614" y="3588446"/>
                </a:lnTo>
                <a:lnTo>
                  <a:pt x="3676371" y="3541966"/>
                </a:lnTo>
                <a:lnTo>
                  <a:pt x="3657454" y="3496157"/>
                </a:lnTo>
                <a:lnTo>
                  <a:pt x="3636892" y="3451072"/>
                </a:lnTo>
                <a:lnTo>
                  <a:pt x="3614711" y="3406763"/>
                </a:lnTo>
                <a:lnTo>
                  <a:pt x="3590941" y="3363281"/>
                </a:lnTo>
                <a:lnTo>
                  <a:pt x="3565607" y="3320680"/>
                </a:lnTo>
                <a:lnTo>
                  <a:pt x="3538738" y="3279010"/>
                </a:lnTo>
                <a:lnTo>
                  <a:pt x="3510362" y="3238326"/>
                </a:lnTo>
                <a:lnTo>
                  <a:pt x="3480506" y="3198677"/>
                </a:lnTo>
                <a:lnTo>
                  <a:pt x="3449197" y="3160118"/>
                </a:lnTo>
                <a:lnTo>
                  <a:pt x="3416463" y="3122700"/>
                </a:lnTo>
                <a:lnTo>
                  <a:pt x="3382332" y="3086474"/>
                </a:lnTo>
                <a:lnTo>
                  <a:pt x="3346831" y="3051494"/>
                </a:lnTo>
                <a:lnTo>
                  <a:pt x="3309988" y="3017812"/>
                </a:lnTo>
                <a:lnTo>
                  <a:pt x="3268481" y="2989924"/>
                </a:lnTo>
                <a:lnTo>
                  <a:pt x="3226974" y="2962040"/>
                </a:lnTo>
                <a:lnTo>
                  <a:pt x="3185466" y="2934159"/>
                </a:lnTo>
                <a:lnTo>
                  <a:pt x="3143955" y="2906282"/>
                </a:lnTo>
                <a:lnTo>
                  <a:pt x="3102439" y="2878409"/>
                </a:lnTo>
                <a:lnTo>
                  <a:pt x="3060916" y="2850541"/>
                </a:lnTo>
                <a:lnTo>
                  <a:pt x="3019386" y="2822676"/>
                </a:lnTo>
                <a:lnTo>
                  <a:pt x="2976173" y="2802430"/>
                </a:lnTo>
                <a:lnTo>
                  <a:pt x="2932653" y="2783794"/>
                </a:lnTo>
                <a:lnTo>
                  <a:pt x="2888829" y="2766752"/>
                </a:lnTo>
                <a:lnTo>
                  <a:pt x="2844703" y="2751289"/>
                </a:lnTo>
                <a:lnTo>
                  <a:pt x="2800278" y="2737390"/>
                </a:lnTo>
                <a:lnTo>
                  <a:pt x="2755557" y="2725039"/>
                </a:lnTo>
                <a:lnTo>
                  <a:pt x="2755138" y="2724899"/>
                </a:lnTo>
                <a:lnTo>
                  <a:pt x="2754706" y="2724759"/>
                </a:lnTo>
                <a:lnTo>
                  <a:pt x="2754210" y="2724582"/>
                </a:lnTo>
                <a:lnTo>
                  <a:pt x="2754628" y="2717410"/>
                </a:lnTo>
                <a:lnTo>
                  <a:pt x="2755038" y="2710226"/>
                </a:lnTo>
                <a:lnTo>
                  <a:pt x="2755459" y="2703034"/>
                </a:lnTo>
                <a:lnTo>
                  <a:pt x="2755912" y="2695841"/>
                </a:lnTo>
                <a:lnTo>
                  <a:pt x="2750615" y="2642047"/>
                </a:lnTo>
                <a:lnTo>
                  <a:pt x="2743585" y="2588859"/>
                </a:lnTo>
                <a:lnTo>
                  <a:pt x="2734833" y="2536272"/>
                </a:lnTo>
                <a:lnTo>
                  <a:pt x="2724368" y="2484284"/>
                </a:lnTo>
                <a:lnTo>
                  <a:pt x="2712201" y="2432891"/>
                </a:lnTo>
                <a:lnTo>
                  <a:pt x="2698341" y="2382090"/>
                </a:lnTo>
                <a:lnTo>
                  <a:pt x="2682798" y="2331878"/>
                </a:lnTo>
                <a:lnTo>
                  <a:pt x="2665583" y="2282251"/>
                </a:lnTo>
                <a:lnTo>
                  <a:pt x="2646705" y="2233206"/>
                </a:lnTo>
                <a:lnTo>
                  <a:pt x="2635503" y="2180087"/>
                </a:lnTo>
                <a:lnTo>
                  <a:pt x="2624313" y="2126968"/>
                </a:lnTo>
                <a:lnTo>
                  <a:pt x="2613133" y="2073849"/>
                </a:lnTo>
                <a:lnTo>
                  <a:pt x="2601958" y="2020730"/>
                </a:lnTo>
                <a:lnTo>
                  <a:pt x="2590787" y="1967611"/>
                </a:lnTo>
                <a:lnTo>
                  <a:pt x="2572648" y="1919016"/>
                </a:lnTo>
                <a:lnTo>
                  <a:pt x="2553167" y="1871324"/>
                </a:lnTo>
                <a:lnTo>
                  <a:pt x="2532341" y="1824537"/>
                </a:lnTo>
                <a:lnTo>
                  <a:pt x="2510173" y="1778653"/>
                </a:lnTo>
                <a:lnTo>
                  <a:pt x="2486662" y="1733672"/>
                </a:lnTo>
                <a:lnTo>
                  <a:pt x="2461810" y="1689596"/>
                </a:lnTo>
                <a:lnTo>
                  <a:pt x="2435615" y="1646424"/>
                </a:lnTo>
                <a:lnTo>
                  <a:pt x="2408078" y="1604156"/>
                </a:lnTo>
                <a:lnTo>
                  <a:pt x="2379201" y="1562792"/>
                </a:lnTo>
                <a:lnTo>
                  <a:pt x="2348982" y="1522333"/>
                </a:lnTo>
                <a:lnTo>
                  <a:pt x="2317423" y="1482778"/>
                </a:lnTo>
                <a:lnTo>
                  <a:pt x="2284524" y="1444127"/>
                </a:lnTo>
                <a:lnTo>
                  <a:pt x="2250284" y="1406382"/>
                </a:lnTo>
                <a:lnTo>
                  <a:pt x="2214705" y="1369541"/>
                </a:lnTo>
                <a:lnTo>
                  <a:pt x="2177787" y="1333605"/>
                </a:lnTo>
                <a:lnTo>
                  <a:pt x="2139530" y="1298575"/>
                </a:lnTo>
                <a:lnTo>
                  <a:pt x="2102185" y="1266736"/>
                </a:lnTo>
                <a:lnTo>
                  <a:pt x="2063911" y="1236142"/>
                </a:lnTo>
                <a:lnTo>
                  <a:pt x="2024749" y="1206805"/>
                </a:lnTo>
                <a:lnTo>
                  <a:pt x="1984735" y="1178737"/>
                </a:lnTo>
                <a:lnTo>
                  <a:pt x="1943910" y="1151950"/>
                </a:lnTo>
                <a:lnTo>
                  <a:pt x="1902310" y="1126458"/>
                </a:lnTo>
                <a:lnTo>
                  <a:pt x="1859976" y="1102271"/>
                </a:lnTo>
                <a:lnTo>
                  <a:pt x="1816944" y="1079404"/>
                </a:lnTo>
                <a:lnTo>
                  <a:pt x="1773255" y="1057867"/>
                </a:lnTo>
                <a:lnTo>
                  <a:pt x="1728945" y="1037673"/>
                </a:lnTo>
                <a:lnTo>
                  <a:pt x="1684054" y="1018836"/>
                </a:lnTo>
                <a:lnTo>
                  <a:pt x="1638620" y="1001366"/>
                </a:lnTo>
                <a:lnTo>
                  <a:pt x="1592681" y="985277"/>
                </a:lnTo>
                <a:lnTo>
                  <a:pt x="1546277" y="970580"/>
                </a:lnTo>
                <a:lnTo>
                  <a:pt x="1499445" y="957289"/>
                </a:lnTo>
                <a:lnTo>
                  <a:pt x="1452223" y="945415"/>
                </a:lnTo>
                <a:lnTo>
                  <a:pt x="1404652" y="934971"/>
                </a:lnTo>
                <a:lnTo>
                  <a:pt x="1356768" y="925969"/>
                </a:lnTo>
                <a:lnTo>
                  <a:pt x="1308611" y="918421"/>
                </a:lnTo>
                <a:lnTo>
                  <a:pt x="1260218" y="912340"/>
                </a:lnTo>
                <a:lnTo>
                  <a:pt x="1211629" y="907739"/>
                </a:lnTo>
                <a:lnTo>
                  <a:pt x="1162881" y="904629"/>
                </a:lnTo>
                <a:lnTo>
                  <a:pt x="1114014" y="903023"/>
                </a:lnTo>
                <a:lnTo>
                  <a:pt x="1065066" y="902933"/>
                </a:lnTo>
                <a:lnTo>
                  <a:pt x="1016075" y="904372"/>
                </a:lnTo>
                <a:lnTo>
                  <a:pt x="967079" y="907351"/>
                </a:lnTo>
                <a:lnTo>
                  <a:pt x="915684" y="912239"/>
                </a:lnTo>
                <a:lnTo>
                  <a:pt x="864620" y="918957"/>
                </a:lnTo>
                <a:lnTo>
                  <a:pt x="813906" y="927429"/>
                </a:lnTo>
                <a:lnTo>
                  <a:pt x="763562" y="937578"/>
                </a:lnTo>
                <a:lnTo>
                  <a:pt x="713606" y="949327"/>
                </a:lnTo>
                <a:lnTo>
                  <a:pt x="664057" y="962598"/>
                </a:lnTo>
                <a:lnTo>
                  <a:pt x="614934" y="977316"/>
                </a:lnTo>
                <a:lnTo>
                  <a:pt x="602412" y="928454"/>
                </a:lnTo>
                <a:lnTo>
                  <a:pt x="588607" y="879949"/>
                </a:lnTo>
                <a:lnTo>
                  <a:pt x="573521" y="831835"/>
                </a:lnTo>
                <a:lnTo>
                  <a:pt x="557155" y="784147"/>
                </a:lnTo>
                <a:lnTo>
                  <a:pt x="539512" y="736920"/>
                </a:lnTo>
                <a:lnTo>
                  <a:pt x="520595" y="690189"/>
                </a:lnTo>
                <a:lnTo>
                  <a:pt x="500405" y="643989"/>
                </a:lnTo>
                <a:lnTo>
                  <a:pt x="478945" y="598355"/>
                </a:lnTo>
                <a:lnTo>
                  <a:pt x="456217" y="553321"/>
                </a:lnTo>
                <a:lnTo>
                  <a:pt x="432224" y="508924"/>
                </a:lnTo>
                <a:lnTo>
                  <a:pt x="406968" y="465198"/>
                </a:lnTo>
                <a:lnTo>
                  <a:pt x="380451" y="422177"/>
                </a:lnTo>
                <a:lnTo>
                  <a:pt x="352675" y="379897"/>
                </a:lnTo>
                <a:lnTo>
                  <a:pt x="323642" y="338393"/>
                </a:lnTo>
                <a:lnTo>
                  <a:pt x="293356" y="297699"/>
                </a:lnTo>
                <a:lnTo>
                  <a:pt x="261818" y="257851"/>
                </a:lnTo>
                <a:lnTo>
                  <a:pt x="229030" y="218884"/>
                </a:lnTo>
                <a:lnTo>
                  <a:pt x="194996" y="180832"/>
                </a:lnTo>
                <a:lnTo>
                  <a:pt x="159716" y="143731"/>
                </a:lnTo>
                <a:lnTo>
                  <a:pt x="123194" y="107616"/>
                </a:lnTo>
                <a:lnTo>
                  <a:pt x="85431" y="72520"/>
                </a:lnTo>
                <a:lnTo>
                  <a:pt x="46431" y="38481"/>
                </a:lnTo>
                <a:lnTo>
                  <a:pt x="3088" y="2469"/>
                </a:lnTo>
                <a:lnTo>
                  <a:pt x="0" y="0"/>
                </a:lnTo>
              </a:path>
            </a:pathLst>
          </a:custGeom>
          <a:ln w="127000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2853055" cy="1817370"/>
          </a:xfrm>
          <a:custGeom>
            <a:avLst/>
            <a:gdLst/>
            <a:ahLst/>
            <a:cxnLst/>
            <a:rect l="l" t="t" r="r" b="b"/>
            <a:pathLst>
              <a:path w="2853055" h="1817370">
                <a:moveTo>
                  <a:pt x="2852839" y="0"/>
                </a:moveTo>
                <a:lnTo>
                  <a:pt x="2820239" y="28653"/>
                </a:lnTo>
                <a:lnTo>
                  <a:pt x="2783046" y="61339"/>
                </a:lnTo>
                <a:lnTo>
                  <a:pt x="2745849" y="94024"/>
                </a:lnTo>
                <a:lnTo>
                  <a:pt x="2708649" y="126706"/>
                </a:lnTo>
                <a:lnTo>
                  <a:pt x="2671445" y="159385"/>
                </a:lnTo>
                <a:lnTo>
                  <a:pt x="2639225" y="197362"/>
                </a:lnTo>
                <a:lnTo>
                  <a:pt x="2608259" y="235959"/>
                </a:lnTo>
                <a:lnTo>
                  <a:pt x="2578541" y="275174"/>
                </a:lnTo>
                <a:lnTo>
                  <a:pt x="2550064" y="315002"/>
                </a:lnTo>
                <a:lnTo>
                  <a:pt x="2522820" y="355439"/>
                </a:lnTo>
                <a:lnTo>
                  <a:pt x="2496802" y="396483"/>
                </a:lnTo>
                <a:lnTo>
                  <a:pt x="2472002" y="438130"/>
                </a:lnTo>
                <a:lnTo>
                  <a:pt x="2448415" y="480375"/>
                </a:lnTo>
                <a:lnTo>
                  <a:pt x="2426032" y="523216"/>
                </a:lnTo>
                <a:lnTo>
                  <a:pt x="2404846" y="566648"/>
                </a:lnTo>
                <a:lnTo>
                  <a:pt x="2399806" y="576001"/>
                </a:lnTo>
                <a:lnTo>
                  <a:pt x="2362993" y="649750"/>
                </a:lnTo>
                <a:lnTo>
                  <a:pt x="2342675" y="695648"/>
                </a:lnTo>
                <a:lnTo>
                  <a:pt x="2323648" y="741795"/>
                </a:lnTo>
                <a:lnTo>
                  <a:pt x="2305912" y="788191"/>
                </a:lnTo>
                <a:lnTo>
                  <a:pt x="2289464" y="834838"/>
                </a:lnTo>
                <a:lnTo>
                  <a:pt x="2274305" y="881733"/>
                </a:lnTo>
                <a:lnTo>
                  <a:pt x="2260434" y="928879"/>
                </a:lnTo>
                <a:lnTo>
                  <a:pt x="2247850" y="976275"/>
                </a:lnTo>
                <a:lnTo>
                  <a:pt x="2236553" y="1023921"/>
                </a:lnTo>
                <a:lnTo>
                  <a:pt x="2226541" y="1071817"/>
                </a:lnTo>
                <a:lnTo>
                  <a:pt x="2217814" y="1119964"/>
                </a:lnTo>
                <a:lnTo>
                  <a:pt x="2210372" y="1168361"/>
                </a:lnTo>
                <a:lnTo>
                  <a:pt x="2204212" y="1217010"/>
                </a:lnTo>
                <a:lnTo>
                  <a:pt x="2199336" y="1265909"/>
                </a:lnTo>
                <a:lnTo>
                  <a:pt x="2195741" y="1315059"/>
                </a:lnTo>
                <a:lnTo>
                  <a:pt x="2149714" y="1299369"/>
                </a:lnTo>
                <a:lnTo>
                  <a:pt x="2102980" y="1285133"/>
                </a:lnTo>
                <a:lnTo>
                  <a:pt x="2055654" y="1272417"/>
                </a:lnTo>
                <a:lnTo>
                  <a:pt x="2007850" y="1261288"/>
                </a:lnTo>
                <a:lnTo>
                  <a:pt x="1959683" y="1251810"/>
                </a:lnTo>
                <a:lnTo>
                  <a:pt x="1911270" y="1244050"/>
                </a:lnTo>
                <a:lnTo>
                  <a:pt x="1862726" y="1238075"/>
                </a:lnTo>
                <a:lnTo>
                  <a:pt x="1814164" y="1233949"/>
                </a:lnTo>
                <a:lnTo>
                  <a:pt x="1765701" y="1231738"/>
                </a:lnTo>
                <a:lnTo>
                  <a:pt x="1717452" y="1231509"/>
                </a:lnTo>
                <a:lnTo>
                  <a:pt x="1669532" y="1233328"/>
                </a:lnTo>
                <a:lnTo>
                  <a:pt x="1622056" y="1237259"/>
                </a:lnTo>
                <a:lnTo>
                  <a:pt x="1570116" y="1242479"/>
                </a:lnTo>
                <a:lnTo>
                  <a:pt x="1518843" y="1249617"/>
                </a:lnTo>
                <a:lnTo>
                  <a:pt x="1468236" y="1258672"/>
                </a:lnTo>
                <a:lnTo>
                  <a:pt x="1418297" y="1269645"/>
                </a:lnTo>
                <a:lnTo>
                  <a:pt x="1369027" y="1282535"/>
                </a:lnTo>
                <a:lnTo>
                  <a:pt x="1320425" y="1297343"/>
                </a:lnTo>
                <a:lnTo>
                  <a:pt x="1272492" y="1314068"/>
                </a:lnTo>
                <a:lnTo>
                  <a:pt x="1225229" y="1332711"/>
                </a:lnTo>
                <a:lnTo>
                  <a:pt x="1178636" y="1353271"/>
                </a:lnTo>
                <a:lnTo>
                  <a:pt x="1132715" y="1375748"/>
                </a:lnTo>
                <a:lnTo>
                  <a:pt x="1087465" y="1400142"/>
                </a:lnTo>
                <a:lnTo>
                  <a:pt x="1042887" y="1426454"/>
                </a:lnTo>
                <a:lnTo>
                  <a:pt x="998982" y="1454683"/>
                </a:lnTo>
                <a:lnTo>
                  <a:pt x="956800" y="1484383"/>
                </a:lnTo>
                <a:lnTo>
                  <a:pt x="915966" y="1515686"/>
                </a:lnTo>
                <a:lnTo>
                  <a:pt x="876513" y="1548535"/>
                </a:lnTo>
                <a:lnTo>
                  <a:pt x="838476" y="1582872"/>
                </a:lnTo>
                <a:lnTo>
                  <a:pt x="801890" y="1618642"/>
                </a:lnTo>
                <a:lnTo>
                  <a:pt x="766791" y="1655786"/>
                </a:lnTo>
                <a:lnTo>
                  <a:pt x="733212" y="1694249"/>
                </a:lnTo>
                <a:lnTo>
                  <a:pt x="701188" y="1733973"/>
                </a:lnTo>
                <a:lnTo>
                  <a:pt x="670755" y="1774901"/>
                </a:lnTo>
                <a:lnTo>
                  <a:pt x="641947" y="1816976"/>
                </a:lnTo>
                <a:lnTo>
                  <a:pt x="596582" y="1797431"/>
                </a:lnTo>
                <a:lnTo>
                  <a:pt x="550687" y="1778832"/>
                </a:lnTo>
                <a:lnTo>
                  <a:pt x="504279" y="1761184"/>
                </a:lnTo>
                <a:lnTo>
                  <a:pt x="457378" y="1744494"/>
                </a:lnTo>
                <a:lnTo>
                  <a:pt x="410001" y="1728769"/>
                </a:lnTo>
                <a:lnTo>
                  <a:pt x="362167" y="1714013"/>
                </a:lnTo>
                <a:lnTo>
                  <a:pt x="313894" y="1700234"/>
                </a:lnTo>
                <a:lnTo>
                  <a:pt x="265201" y="1687437"/>
                </a:lnTo>
                <a:lnTo>
                  <a:pt x="216107" y="1675629"/>
                </a:lnTo>
                <a:lnTo>
                  <a:pt x="166629" y="1664816"/>
                </a:lnTo>
                <a:lnTo>
                  <a:pt x="116785" y="1655003"/>
                </a:lnTo>
                <a:lnTo>
                  <a:pt x="66595" y="1646197"/>
                </a:lnTo>
                <a:lnTo>
                  <a:pt x="16077" y="1638404"/>
                </a:lnTo>
                <a:lnTo>
                  <a:pt x="0" y="1636262"/>
                </a:lnTo>
              </a:path>
            </a:pathLst>
          </a:custGeom>
          <a:ln w="126999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928224"/>
            <a:ext cx="8980170" cy="2124710"/>
          </a:xfrm>
          <a:custGeom>
            <a:avLst/>
            <a:gdLst/>
            <a:ahLst/>
            <a:cxnLst/>
            <a:rect l="l" t="t" r="r" b="b"/>
            <a:pathLst>
              <a:path w="8980170" h="2124710">
                <a:moveTo>
                  <a:pt x="0" y="1711767"/>
                </a:moveTo>
                <a:lnTo>
                  <a:pt x="66611" y="1709104"/>
                </a:lnTo>
                <a:lnTo>
                  <a:pt x="116550" y="1705132"/>
                </a:lnTo>
                <a:lnTo>
                  <a:pt x="166065" y="1699618"/>
                </a:lnTo>
                <a:lnTo>
                  <a:pt x="215143" y="1692590"/>
                </a:lnTo>
                <a:lnTo>
                  <a:pt x="263770" y="1684077"/>
                </a:lnTo>
                <a:lnTo>
                  <a:pt x="311930" y="1674104"/>
                </a:lnTo>
                <a:lnTo>
                  <a:pt x="359612" y="1662701"/>
                </a:lnTo>
                <a:lnTo>
                  <a:pt x="406799" y="1649894"/>
                </a:lnTo>
                <a:lnTo>
                  <a:pt x="453479" y="1635711"/>
                </a:lnTo>
                <a:lnTo>
                  <a:pt x="499636" y="1620179"/>
                </a:lnTo>
                <a:lnTo>
                  <a:pt x="545258" y="1603327"/>
                </a:lnTo>
                <a:lnTo>
                  <a:pt x="590330" y="1585181"/>
                </a:lnTo>
                <a:lnTo>
                  <a:pt x="634838" y="1565769"/>
                </a:lnTo>
                <a:lnTo>
                  <a:pt x="678768" y="1545119"/>
                </a:lnTo>
                <a:lnTo>
                  <a:pt x="722106" y="1523258"/>
                </a:lnTo>
                <a:lnTo>
                  <a:pt x="764838" y="1500214"/>
                </a:lnTo>
                <a:lnTo>
                  <a:pt x="806949" y="1476014"/>
                </a:lnTo>
                <a:lnTo>
                  <a:pt x="848427" y="1450686"/>
                </a:lnTo>
                <a:lnTo>
                  <a:pt x="889256" y="1424257"/>
                </a:lnTo>
                <a:lnTo>
                  <a:pt x="929422" y="1396756"/>
                </a:lnTo>
                <a:lnTo>
                  <a:pt x="968912" y="1368208"/>
                </a:lnTo>
                <a:lnTo>
                  <a:pt x="1007712" y="1338643"/>
                </a:lnTo>
                <a:lnTo>
                  <a:pt x="1045807" y="1308087"/>
                </a:lnTo>
                <a:lnTo>
                  <a:pt x="1075465" y="1349364"/>
                </a:lnTo>
                <a:lnTo>
                  <a:pt x="1105987" y="1389660"/>
                </a:lnTo>
                <a:lnTo>
                  <a:pt x="1137373" y="1428973"/>
                </a:lnTo>
                <a:lnTo>
                  <a:pt x="1169624" y="1467303"/>
                </a:lnTo>
                <a:lnTo>
                  <a:pt x="1202740" y="1504648"/>
                </a:lnTo>
                <a:lnTo>
                  <a:pt x="1236723" y="1541009"/>
                </a:lnTo>
                <a:lnTo>
                  <a:pt x="1271573" y="1576383"/>
                </a:lnTo>
                <a:lnTo>
                  <a:pt x="1307290" y="1610771"/>
                </a:lnTo>
                <a:lnTo>
                  <a:pt x="1343875" y="1644171"/>
                </a:lnTo>
                <a:lnTo>
                  <a:pt x="1381330" y="1676583"/>
                </a:lnTo>
                <a:lnTo>
                  <a:pt x="1419654" y="1708005"/>
                </a:lnTo>
                <a:lnTo>
                  <a:pt x="1458848" y="1738437"/>
                </a:lnTo>
                <a:lnTo>
                  <a:pt x="1498913" y="1767877"/>
                </a:lnTo>
                <a:lnTo>
                  <a:pt x="1539849" y="1796326"/>
                </a:lnTo>
                <a:lnTo>
                  <a:pt x="1581658" y="1823781"/>
                </a:lnTo>
                <a:lnTo>
                  <a:pt x="1624340" y="1850243"/>
                </a:lnTo>
                <a:lnTo>
                  <a:pt x="1667895" y="1875710"/>
                </a:lnTo>
                <a:lnTo>
                  <a:pt x="1712325" y="1900181"/>
                </a:lnTo>
                <a:lnTo>
                  <a:pt x="1757629" y="1923656"/>
                </a:lnTo>
                <a:lnTo>
                  <a:pt x="1776115" y="1930651"/>
                </a:lnTo>
                <a:lnTo>
                  <a:pt x="1782280" y="1933067"/>
                </a:lnTo>
                <a:lnTo>
                  <a:pt x="1829157" y="1954765"/>
                </a:lnTo>
                <a:lnTo>
                  <a:pt x="1876297" y="1975152"/>
                </a:lnTo>
                <a:lnTo>
                  <a:pt x="1923699" y="1994226"/>
                </a:lnTo>
                <a:lnTo>
                  <a:pt x="1971362" y="2011987"/>
                </a:lnTo>
                <a:lnTo>
                  <a:pt x="2019284" y="2028432"/>
                </a:lnTo>
                <a:lnTo>
                  <a:pt x="2067465" y="2043562"/>
                </a:lnTo>
                <a:lnTo>
                  <a:pt x="2115902" y="2057373"/>
                </a:lnTo>
                <a:lnTo>
                  <a:pt x="2164596" y="2069866"/>
                </a:lnTo>
                <a:lnTo>
                  <a:pt x="2213544" y="2081038"/>
                </a:lnTo>
                <a:lnTo>
                  <a:pt x="2262746" y="2090889"/>
                </a:lnTo>
                <a:lnTo>
                  <a:pt x="2315352" y="2102011"/>
                </a:lnTo>
                <a:lnTo>
                  <a:pt x="2367136" y="2110745"/>
                </a:lnTo>
                <a:lnTo>
                  <a:pt x="2418173" y="2117225"/>
                </a:lnTo>
                <a:lnTo>
                  <a:pt x="2468535" y="2121585"/>
                </a:lnTo>
                <a:lnTo>
                  <a:pt x="2518295" y="2123959"/>
                </a:lnTo>
                <a:lnTo>
                  <a:pt x="2567526" y="2124482"/>
                </a:lnTo>
                <a:lnTo>
                  <a:pt x="2616301" y="2123287"/>
                </a:lnTo>
                <a:lnTo>
                  <a:pt x="2651676" y="2123022"/>
                </a:lnTo>
                <a:lnTo>
                  <a:pt x="2722779" y="2120721"/>
                </a:lnTo>
                <a:lnTo>
                  <a:pt x="2813020" y="2113359"/>
                </a:lnTo>
                <a:lnTo>
                  <a:pt x="2866977" y="2106713"/>
                </a:lnTo>
                <a:lnTo>
                  <a:pt x="2920429" y="2098632"/>
                </a:lnTo>
                <a:lnTo>
                  <a:pt x="2973383" y="2089125"/>
                </a:lnTo>
                <a:lnTo>
                  <a:pt x="3025843" y="2078200"/>
                </a:lnTo>
                <a:lnTo>
                  <a:pt x="3077816" y="2065865"/>
                </a:lnTo>
                <a:lnTo>
                  <a:pt x="3129305" y="2052129"/>
                </a:lnTo>
                <a:lnTo>
                  <a:pt x="3178618" y="2041301"/>
                </a:lnTo>
                <a:lnTo>
                  <a:pt x="3227465" y="2029147"/>
                </a:lnTo>
                <a:lnTo>
                  <a:pt x="3275846" y="2015666"/>
                </a:lnTo>
                <a:lnTo>
                  <a:pt x="3323761" y="2000857"/>
                </a:lnTo>
                <a:lnTo>
                  <a:pt x="3371209" y="1984719"/>
                </a:lnTo>
                <a:lnTo>
                  <a:pt x="3418191" y="1967252"/>
                </a:lnTo>
                <a:lnTo>
                  <a:pt x="3464706" y="1948454"/>
                </a:lnTo>
                <a:lnTo>
                  <a:pt x="3510755" y="1928326"/>
                </a:lnTo>
                <a:lnTo>
                  <a:pt x="3556337" y="1906865"/>
                </a:lnTo>
                <a:lnTo>
                  <a:pt x="3601452" y="1884072"/>
                </a:lnTo>
                <a:lnTo>
                  <a:pt x="3646101" y="1859946"/>
                </a:lnTo>
                <a:lnTo>
                  <a:pt x="3690283" y="1834486"/>
                </a:lnTo>
                <a:lnTo>
                  <a:pt x="3733998" y="1807692"/>
                </a:lnTo>
                <a:lnTo>
                  <a:pt x="3777246" y="1779562"/>
                </a:lnTo>
                <a:lnTo>
                  <a:pt x="3819033" y="1750388"/>
                </a:lnTo>
                <a:lnTo>
                  <a:pt x="3859768" y="1720293"/>
                </a:lnTo>
                <a:lnTo>
                  <a:pt x="3899455" y="1689277"/>
                </a:lnTo>
                <a:lnTo>
                  <a:pt x="3938098" y="1657343"/>
                </a:lnTo>
                <a:lnTo>
                  <a:pt x="3975699" y="1624493"/>
                </a:lnTo>
                <a:lnTo>
                  <a:pt x="4012262" y="1590730"/>
                </a:lnTo>
                <a:lnTo>
                  <a:pt x="4047790" y="1556055"/>
                </a:lnTo>
                <a:lnTo>
                  <a:pt x="4082286" y="1520471"/>
                </a:lnTo>
                <a:lnTo>
                  <a:pt x="4115755" y="1483980"/>
                </a:lnTo>
                <a:lnTo>
                  <a:pt x="4148198" y="1446584"/>
                </a:lnTo>
                <a:lnTo>
                  <a:pt x="4179621" y="1408285"/>
                </a:lnTo>
                <a:lnTo>
                  <a:pt x="4210024" y="1369085"/>
                </a:lnTo>
                <a:lnTo>
                  <a:pt x="4234230" y="1394053"/>
                </a:lnTo>
                <a:lnTo>
                  <a:pt x="4258851" y="1418628"/>
                </a:lnTo>
                <a:lnTo>
                  <a:pt x="4284018" y="1442698"/>
                </a:lnTo>
                <a:lnTo>
                  <a:pt x="4309859" y="1466151"/>
                </a:lnTo>
                <a:lnTo>
                  <a:pt x="4349936" y="1493046"/>
                </a:lnTo>
                <a:lnTo>
                  <a:pt x="4390011" y="1519947"/>
                </a:lnTo>
                <a:lnTo>
                  <a:pt x="4430086" y="1546855"/>
                </a:lnTo>
                <a:lnTo>
                  <a:pt x="4470161" y="1573766"/>
                </a:lnTo>
                <a:lnTo>
                  <a:pt x="4510234" y="1600678"/>
                </a:lnTo>
                <a:lnTo>
                  <a:pt x="4550308" y="1627590"/>
                </a:lnTo>
                <a:lnTo>
                  <a:pt x="4590381" y="1654499"/>
                </a:lnTo>
                <a:lnTo>
                  <a:pt x="4630454" y="1681404"/>
                </a:lnTo>
                <a:lnTo>
                  <a:pt x="4670526" y="1708302"/>
                </a:lnTo>
                <a:lnTo>
                  <a:pt x="4716710" y="1730077"/>
                </a:lnTo>
                <a:lnTo>
                  <a:pt x="4763178" y="1750401"/>
                </a:lnTo>
                <a:lnTo>
                  <a:pt x="4809930" y="1769275"/>
                </a:lnTo>
                <a:lnTo>
                  <a:pt x="4856965" y="1786698"/>
                </a:lnTo>
                <a:lnTo>
                  <a:pt x="4904283" y="1802670"/>
                </a:lnTo>
                <a:lnTo>
                  <a:pt x="4951884" y="1817193"/>
                </a:lnTo>
                <a:lnTo>
                  <a:pt x="4999768" y="1830264"/>
                </a:lnTo>
                <a:lnTo>
                  <a:pt x="5047933" y="1841886"/>
                </a:lnTo>
                <a:lnTo>
                  <a:pt x="5096381" y="1852056"/>
                </a:lnTo>
                <a:lnTo>
                  <a:pt x="5145111" y="1860777"/>
                </a:lnTo>
                <a:lnTo>
                  <a:pt x="5194121" y="1868047"/>
                </a:lnTo>
                <a:lnTo>
                  <a:pt x="5243413" y="1873867"/>
                </a:lnTo>
                <a:lnTo>
                  <a:pt x="5292985" y="1878236"/>
                </a:lnTo>
                <a:lnTo>
                  <a:pt x="5342838" y="1881155"/>
                </a:lnTo>
                <a:lnTo>
                  <a:pt x="5392971" y="1882624"/>
                </a:lnTo>
                <a:lnTo>
                  <a:pt x="5443384" y="1882643"/>
                </a:lnTo>
                <a:lnTo>
                  <a:pt x="5494077" y="1881211"/>
                </a:lnTo>
                <a:lnTo>
                  <a:pt x="5545048" y="1878330"/>
                </a:lnTo>
                <a:lnTo>
                  <a:pt x="5592317" y="1868382"/>
                </a:lnTo>
                <a:lnTo>
                  <a:pt x="5639576" y="1858438"/>
                </a:lnTo>
                <a:lnTo>
                  <a:pt x="5686828" y="1848494"/>
                </a:lnTo>
                <a:lnTo>
                  <a:pt x="5734072" y="1838552"/>
                </a:lnTo>
                <a:lnTo>
                  <a:pt x="5781311" y="1828610"/>
                </a:lnTo>
                <a:lnTo>
                  <a:pt x="5828545" y="1818668"/>
                </a:lnTo>
                <a:lnTo>
                  <a:pt x="5875776" y="1808724"/>
                </a:lnTo>
                <a:lnTo>
                  <a:pt x="5923004" y="1798780"/>
                </a:lnTo>
                <a:lnTo>
                  <a:pt x="5970232" y="1788833"/>
                </a:lnTo>
                <a:lnTo>
                  <a:pt x="6018447" y="1770885"/>
                </a:lnTo>
                <a:lnTo>
                  <a:pt x="6065817" y="1751687"/>
                </a:lnTo>
                <a:lnTo>
                  <a:pt x="6112343" y="1731237"/>
                </a:lnTo>
                <a:lnTo>
                  <a:pt x="6158023" y="1709537"/>
                </a:lnTo>
                <a:lnTo>
                  <a:pt x="6202859" y="1686585"/>
                </a:lnTo>
                <a:lnTo>
                  <a:pt x="6246851" y="1662381"/>
                </a:lnTo>
                <a:lnTo>
                  <a:pt x="6289998" y="1636926"/>
                </a:lnTo>
                <a:lnTo>
                  <a:pt x="6332301" y="1610220"/>
                </a:lnTo>
                <a:lnTo>
                  <a:pt x="6373761" y="1582262"/>
                </a:lnTo>
                <a:lnTo>
                  <a:pt x="6414377" y="1553052"/>
                </a:lnTo>
                <a:lnTo>
                  <a:pt x="6454149" y="1522590"/>
                </a:lnTo>
                <a:lnTo>
                  <a:pt x="6493078" y="1490876"/>
                </a:lnTo>
                <a:lnTo>
                  <a:pt x="6531164" y="1457910"/>
                </a:lnTo>
                <a:lnTo>
                  <a:pt x="6568408" y="1423692"/>
                </a:lnTo>
                <a:lnTo>
                  <a:pt x="6604808" y="1388221"/>
                </a:lnTo>
                <a:lnTo>
                  <a:pt x="6640366" y="1351498"/>
                </a:lnTo>
                <a:lnTo>
                  <a:pt x="6675082" y="1313522"/>
                </a:lnTo>
                <a:lnTo>
                  <a:pt x="6702390" y="1281413"/>
                </a:lnTo>
                <a:lnTo>
                  <a:pt x="6728674" y="1248565"/>
                </a:lnTo>
                <a:lnTo>
                  <a:pt x="6754079" y="1215103"/>
                </a:lnTo>
                <a:lnTo>
                  <a:pt x="6778752" y="1181150"/>
                </a:lnTo>
                <a:lnTo>
                  <a:pt x="6820973" y="1211765"/>
                </a:lnTo>
                <a:lnTo>
                  <a:pt x="6863649" y="1240176"/>
                </a:lnTo>
                <a:lnTo>
                  <a:pt x="6906883" y="1266499"/>
                </a:lnTo>
                <a:lnTo>
                  <a:pt x="6950778" y="1290845"/>
                </a:lnTo>
                <a:lnTo>
                  <a:pt x="6995437" y="1313329"/>
                </a:lnTo>
                <a:lnTo>
                  <a:pt x="7040962" y="1334063"/>
                </a:lnTo>
                <a:lnTo>
                  <a:pt x="7087457" y="1353161"/>
                </a:lnTo>
                <a:lnTo>
                  <a:pt x="7135024" y="1370735"/>
                </a:lnTo>
                <a:lnTo>
                  <a:pt x="7183767" y="1386899"/>
                </a:lnTo>
                <a:lnTo>
                  <a:pt x="7233787" y="1401767"/>
                </a:lnTo>
                <a:lnTo>
                  <a:pt x="7285188" y="1415450"/>
                </a:lnTo>
                <a:lnTo>
                  <a:pt x="7338072" y="1428064"/>
                </a:lnTo>
                <a:lnTo>
                  <a:pt x="7386162" y="1437263"/>
                </a:lnTo>
                <a:lnTo>
                  <a:pt x="7434975" y="1443638"/>
                </a:lnTo>
                <a:lnTo>
                  <a:pt x="7484343" y="1447683"/>
                </a:lnTo>
                <a:lnTo>
                  <a:pt x="7534097" y="1449893"/>
                </a:lnTo>
                <a:lnTo>
                  <a:pt x="7584070" y="1450765"/>
                </a:lnTo>
                <a:lnTo>
                  <a:pt x="7634095" y="1450793"/>
                </a:lnTo>
                <a:lnTo>
                  <a:pt x="7684003" y="1450474"/>
                </a:lnTo>
                <a:lnTo>
                  <a:pt x="7733627" y="1450301"/>
                </a:lnTo>
                <a:lnTo>
                  <a:pt x="7782539" y="1440009"/>
                </a:lnTo>
                <a:lnTo>
                  <a:pt x="7831459" y="1429717"/>
                </a:lnTo>
                <a:lnTo>
                  <a:pt x="7880386" y="1419424"/>
                </a:lnTo>
                <a:lnTo>
                  <a:pt x="7929322" y="1409132"/>
                </a:lnTo>
                <a:lnTo>
                  <a:pt x="7978266" y="1398839"/>
                </a:lnTo>
                <a:lnTo>
                  <a:pt x="8027220" y="1388547"/>
                </a:lnTo>
                <a:lnTo>
                  <a:pt x="8076184" y="1378254"/>
                </a:lnTo>
                <a:lnTo>
                  <a:pt x="8123261" y="1360564"/>
                </a:lnTo>
                <a:lnTo>
                  <a:pt x="8169337" y="1341387"/>
                </a:lnTo>
                <a:lnTo>
                  <a:pt x="8214410" y="1320722"/>
                </a:lnTo>
                <a:lnTo>
                  <a:pt x="8258480" y="1298570"/>
                </a:lnTo>
                <a:lnTo>
                  <a:pt x="8301548" y="1274930"/>
                </a:lnTo>
                <a:lnTo>
                  <a:pt x="8343613" y="1249803"/>
                </a:lnTo>
                <a:lnTo>
                  <a:pt x="8384676" y="1223189"/>
                </a:lnTo>
                <a:lnTo>
                  <a:pt x="8424736" y="1195087"/>
                </a:lnTo>
                <a:lnTo>
                  <a:pt x="8463794" y="1165499"/>
                </a:lnTo>
                <a:lnTo>
                  <a:pt x="8501849" y="1134423"/>
                </a:lnTo>
                <a:lnTo>
                  <a:pt x="8538901" y="1101860"/>
                </a:lnTo>
                <a:lnTo>
                  <a:pt x="8574950" y="1067810"/>
                </a:lnTo>
                <a:lnTo>
                  <a:pt x="8609996" y="1032272"/>
                </a:lnTo>
                <a:lnTo>
                  <a:pt x="8644039" y="995248"/>
                </a:lnTo>
                <a:lnTo>
                  <a:pt x="8675862" y="957696"/>
                </a:lnTo>
                <a:lnTo>
                  <a:pt x="8706208" y="919052"/>
                </a:lnTo>
                <a:lnTo>
                  <a:pt x="8735058" y="879371"/>
                </a:lnTo>
                <a:lnTo>
                  <a:pt x="8762396" y="838706"/>
                </a:lnTo>
                <a:lnTo>
                  <a:pt x="8788204" y="797111"/>
                </a:lnTo>
                <a:lnTo>
                  <a:pt x="8812465" y="754641"/>
                </a:lnTo>
                <a:lnTo>
                  <a:pt x="8835162" y="711348"/>
                </a:lnTo>
                <a:lnTo>
                  <a:pt x="8856277" y="667288"/>
                </a:lnTo>
                <a:lnTo>
                  <a:pt x="8875794" y="622513"/>
                </a:lnTo>
                <a:lnTo>
                  <a:pt x="8893694" y="577078"/>
                </a:lnTo>
                <a:lnTo>
                  <a:pt x="8909961" y="531037"/>
                </a:lnTo>
                <a:lnTo>
                  <a:pt x="8924577" y="484444"/>
                </a:lnTo>
                <a:lnTo>
                  <a:pt x="8937525" y="437352"/>
                </a:lnTo>
                <a:lnTo>
                  <a:pt x="8948788" y="389816"/>
                </a:lnTo>
                <a:lnTo>
                  <a:pt x="8958348" y="341890"/>
                </a:lnTo>
                <a:lnTo>
                  <a:pt x="8966188" y="293626"/>
                </a:lnTo>
                <a:lnTo>
                  <a:pt x="8972291" y="245081"/>
                </a:lnTo>
                <a:lnTo>
                  <a:pt x="8976640" y="196306"/>
                </a:lnTo>
                <a:lnTo>
                  <a:pt x="8979217" y="147357"/>
                </a:lnTo>
                <a:lnTo>
                  <a:pt x="8980005" y="98287"/>
                </a:lnTo>
                <a:lnTo>
                  <a:pt x="8978986" y="49150"/>
                </a:lnTo>
                <a:lnTo>
                  <a:pt x="8976144" y="0"/>
                </a:lnTo>
              </a:path>
            </a:pathLst>
          </a:custGeom>
          <a:ln w="127000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03501" y="962164"/>
            <a:ext cx="1232535" cy="890269"/>
          </a:xfrm>
          <a:custGeom>
            <a:avLst/>
            <a:gdLst/>
            <a:ahLst/>
            <a:cxnLst/>
            <a:rect l="l" t="t" r="r" b="b"/>
            <a:pathLst>
              <a:path w="1232534" h="890269">
                <a:moveTo>
                  <a:pt x="1232382" y="444855"/>
                </a:moveTo>
                <a:lnTo>
                  <a:pt x="1229864" y="404365"/>
                </a:lnTo>
                <a:lnTo>
                  <a:pt x="1222454" y="364893"/>
                </a:lnTo>
                <a:lnTo>
                  <a:pt x="1210371" y="326597"/>
                </a:lnTo>
                <a:lnTo>
                  <a:pt x="1193831" y="289633"/>
                </a:lnTo>
                <a:lnTo>
                  <a:pt x="1173053" y="254158"/>
                </a:lnTo>
                <a:lnTo>
                  <a:pt x="1148253" y="220330"/>
                </a:lnTo>
                <a:lnTo>
                  <a:pt x="1119650" y="188306"/>
                </a:lnTo>
                <a:lnTo>
                  <a:pt x="1087460" y="158243"/>
                </a:lnTo>
                <a:lnTo>
                  <a:pt x="1051902" y="130297"/>
                </a:lnTo>
                <a:lnTo>
                  <a:pt x="1013193" y="104626"/>
                </a:lnTo>
                <a:lnTo>
                  <a:pt x="971551" y="81387"/>
                </a:lnTo>
                <a:lnTo>
                  <a:pt x="927193" y="60737"/>
                </a:lnTo>
                <a:lnTo>
                  <a:pt x="880336" y="42832"/>
                </a:lnTo>
                <a:lnTo>
                  <a:pt x="831198" y="27831"/>
                </a:lnTo>
                <a:lnTo>
                  <a:pt x="779998" y="15891"/>
                </a:lnTo>
                <a:lnTo>
                  <a:pt x="726951" y="7167"/>
                </a:lnTo>
                <a:lnTo>
                  <a:pt x="672276" y="1818"/>
                </a:lnTo>
                <a:lnTo>
                  <a:pt x="616191" y="0"/>
                </a:lnTo>
                <a:lnTo>
                  <a:pt x="560104" y="1818"/>
                </a:lnTo>
                <a:lnTo>
                  <a:pt x="505427" y="7167"/>
                </a:lnTo>
                <a:lnTo>
                  <a:pt x="452380" y="15891"/>
                </a:lnTo>
                <a:lnTo>
                  <a:pt x="401178" y="27831"/>
                </a:lnTo>
                <a:lnTo>
                  <a:pt x="352040" y="42832"/>
                </a:lnTo>
                <a:lnTo>
                  <a:pt x="305183" y="60737"/>
                </a:lnTo>
                <a:lnTo>
                  <a:pt x="260825" y="81387"/>
                </a:lnTo>
                <a:lnTo>
                  <a:pt x="219183" y="104626"/>
                </a:lnTo>
                <a:lnTo>
                  <a:pt x="180474" y="130297"/>
                </a:lnTo>
                <a:lnTo>
                  <a:pt x="144917" y="158243"/>
                </a:lnTo>
                <a:lnTo>
                  <a:pt x="112728" y="188306"/>
                </a:lnTo>
                <a:lnTo>
                  <a:pt x="84126" y="220330"/>
                </a:lnTo>
                <a:lnTo>
                  <a:pt x="59327" y="254158"/>
                </a:lnTo>
                <a:lnTo>
                  <a:pt x="38549" y="289633"/>
                </a:lnTo>
                <a:lnTo>
                  <a:pt x="22010" y="326597"/>
                </a:lnTo>
                <a:lnTo>
                  <a:pt x="9927" y="364893"/>
                </a:lnTo>
                <a:lnTo>
                  <a:pt x="2518" y="404365"/>
                </a:lnTo>
                <a:lnTo>
                  <a:pt x="0" y="444855"/>
                </a:lnTo>
                <a:lnTo>
                  <a:pt x="2518" y="485345"/>
                </a:lnTo>
                <a:lnTo>
                  <a:pt x="9927" y="524817"/>
                </a:lnTo>
                <a:lnTo>
                  <a:pt x="22010" y="563113"/>
                </a:lnTo>
                <a:lnTo>
                  <a:pt x="38549" y="600077"/>
                </a:lnTo>
                <a:lnTo>
                  <a:pt x="59327" y="635552"/>
                </a:lnTo>
                <a:lnTo>
                  <a:pt x="84126" y="669380"/>
                </a:lnTo>
                <a:lnTo>
                  <a:pt x="112728" y="701404"/>
                </a:lnTo>
                <a:lnTo>
                  <a:pt x="144917" y="731468"/>
                </a:lnTo>
                <a:lnTo>
                  <a:pt x="180474" y="759413"/>
                </a:lnTo>
                <a:lnTo>
                  <a:pt x="219183" y="785084"/>
                </a:lnTo>
                <a:lnTo>
                  <a:pt x="260825" y="808324"/>
                </a:lnTo>
                <a:lnTo>
                  <a:pt x="305183" y="828974"/>
                </a:lnTo>
                <a:lnTo>
                  <a:pt x="352040" y="846878"/>
                </a:lnTo>
                <a:lnTo>
                  <a:pt x="401178" y="861879"/>
                </a:lnTo>
                <a:lnTo>
                  <a:pt x="452380" y="873820"/>
                </a:lnTo>
                <a:lnTo>
                  <a:pt x="505427" y="882543"/>
                </a:lnTo>
                <a:lnTo>
                  <a:pt x="560104" y="887893"/>
                </a:lnTo>
                <a:lnTo>
                  <a:pt x="616191" y="889711"/>
                </a:lnTo>
                <a:lnTo>
                  <a:pt x="672276" y="887893"/>
                </a:lnTo>
                <a:lnTo>
                  <a:pt x="726951" y="882543"/>
                </a:lnTo>
                <a:lnTo>
                  <a:pt x="779998" y="873820"/>
                </a:lnTo>
                <a:lnTo>
                  <a:pt x="831198" y="861879"/>
                </a:lnTo>
                <a:lnTo>
                  <a:pt x="880336" y="846878"/>
                </a:lnTo>
                <a:lnTo>
                  <a:pt x="927193" y="828974"/>
                </a:lnTo>
                <a:lnTo>
                  <a:pt x="971551" y="808324"/>
                </a:lnTo>
                <a:lnTo>
                  <a:pt x="1013193" y="785084"/>
                </a:lnTo>
                <a:lnTo>
                  <a:pt x="1051902" y="759413"/>
                </a:lnTo>
                <a:lnTo>
                  <a:pt x="1087460" y="731468"/>
                </a:lnTo>
                <a:lnTo>
                  <a:pt x="1119650" y="701404"/>
                </a:lnTo>
                <a:lnTo>
                  <a:pt x="1148253" y="669380"/>
                </a:lnTo>
                <a:lnTo>
                  <a:pt x="1173053" y="635552"/>
                </a:lnTo>
                <a:lnTo>
                  <a:pt x="1193831" y="600077"/>
                </a:lnTo>
                <a:lnTo>
                  <a:pt x="1210371" y="563113"/>
                </a:lnTo>
                <a:lnTo>
                  <a:pt x="1222454" y="524817"/>
                </a:lnTo>
                <a:lnTo>
                  <a:pt x="1229864" y="485345"/>
                </a:lnTo>
                <a:lnTo>
                  <a:pt x="1232382" y="444855"/>
                </a:lnTo>
                <a:close/>
              </a:path>
            </a:pathLst>
          </a:custGeom>
          <a:ln w="127000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29697" y="2009940"/>
            <a:ext cx="662305" cy="574040"/>
          </a:xfrm>
          <a:custGeom>
            <a:avLst/>
            <a:gdLst/>
            <a:ahLst/>
            <a:cxnLst/>
            <a:rect l="l" t="t" r="r" b="b"/>
            <a:pathLst>
              <a:path w="662304" h="574039">
                <a:moveTo>
                  <a:pt x="661885" y="286791"/>
                </a:moveTo>
                <a:lnTo>
                  <a:pt x="658297" y="244410"/>
                </a:lnTo>
                <a:lnTo>
                  <a:pt x="647873" y="203960"/>
                </a:lnTo>
                <a:lnTo>
                  <a:pt x="631126" y="165885"/>
                </a:lnTo>
                <a:lnTo>
                  <a:pt x="608567" y="130628"/>
                </a:lnTo>
                <a:lnTo>
                  <a:pt x="580709" y="98633"/>
                </a:lnTo>
                <a:lnTo>
                  <a:pt x="548063" y="70343"/>
                </a:lnTo>
                <a:lnTo>
                  <a:pt x="511142" y="46202"/>
                </a:lnTo>
                <a:lnTo>
                  <a:pt x="470456" y="26654"/>
                </a:lnTo>
                <a:lnTo>
                  <a:pt x="426519" y="12142"/>
                </a:lnTo>
                <a:lnTo>
                  <a:pt x="379841" y="3109"/>
                </a:lnTo>
                <a:lnTo>
                  <a:pt x="330936" y="0"/>
                </a:lnTo>
                <a:lnTo>
                  <a:pt x="282034" y="3109"/>
                </a:lnTo>
                <a:lnTo>
                  <a:pt x="235359" y="12142"/>
                </a:lnTo>
                <a:lnTo>
                  <a:pt x="191424" y="26654"/>
                </a:lnTo>
                <a:lnTo>
                  <a:pt x="150740" y="46202"/>
                </a:lnTo>
                <a:lnTo>
                  <a:pt x="113820" y="70343"/>
                </a:lnTo>
                <a:lnTo>
                  <a:pt x="81175" y="98633"/>
                </a:lnTo>
                <a:lnTo>
                  <a:pt x="53317" y="130628"/>
                </a:lnTo>
                <a:lnTo>
                  <a:pt x="30758" y="165885"/>
                </a:lnTo>
                <a:lnTo>
                  <a:pt x="14011" y="203960"/>
                </a:lnTo>
                <a:lnTo>
                  <a:pt x="3588" y="244410"/>
                </a:lnTo>
                <a:lnTo>
                  <a:pt x="0" y="286791"/>
                </a:lnTo>
                <a:lnTo>
                  <a:pt x="3588" y="329172"/>
                </a:lnTo>
                <a:lnTo>
                  <a:pt x="14011" y="369621"/>
                </a:lnTo>
                <a:lnTo>
                  <a:pt x="30758" y="407697"/>
                </a:lnTo>
                <a:lnTo>
                  <a:pt x="53317" y="442954"/>
                </a:lnTo>
                <a:lnTo>
                  <a:pt x="81175" y="474949"/>
                </a:lnTo>
                <a:lnTo>
                  <a:pt x="113820" y="503239"/>
                </a:lnTo>
                <a:lnTo>
                  <a:pt x="150740" y="527379"/>
                </a:lnTo>
                <a:lnTo>
                  <a:pt x="191424" y="546928"/>
                </a:lnTo>
                <a:lnTo>
                  <a:pt x="235359" y="561440"/>
                </a:lnTo>
                <a:lnTo>
                  <a:pt x="282034" y="570473"/>
                </a:lnTo>
                <a:lnTo>
                  <a:pt x="330936" y="573582"/>
                </a:lnTo>
                <a:lnTo>
                  <a:pt x="379841" y="570473"/>
                </a:lnTo>
                <a:lnTo>
                  <a:pt x="426519" y="561440"/>
                </a:lnTo>
                <a:lnTo>
                  <a:pt x="470456" y="546928"/>
                </a:lnTo>
                <a:lnTo>
                  <a:pt x="511142" y="527379"/>
                </a:lnTo>
                <a:lnTo>
                  <a:pt x="548063" y="503239"/>
                </a:lnTo>
                <a:lnTo>
                  <a:pt x="580709" y="474949"/>
                </a:lnTo>
                <a:lnTo>
                  <a:pt x="608567" y="442954"/>
                </a:lnTo>
                <a:lnTo>
                  <a:pt x="631126" y="407697"/>
                </a:lnTo>
                <a:lnTo>
                  <a:pt x="647873" y="369621"/>
                </a:lnTo>
                <a:lnTo>
                  <a:pt x="658297" y="329172"/>
                </a:lnTo>
                <a:lnTo>
                  <a:pt x="661885" y="286791"/>
                </a:lnTo>
                <a:close/>
              </a:path>
            </a:pathLst>
          </a:custGeom>
          <a:ln w="127000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942951" y="423112"/>
            <a:ext cx="2346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волонтеры-медики.рф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664646" y="525351"/>
            <a:ext cx="181340" cy="1813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25351"/>
            <a:ext cx="11994337" cy="6610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86893" y="0"/>
            <a:ext cx="5832475" cy="3700145"/>
          </a:xfrm>
          <a:custGeom>
            <a:avLst/>
            <a:gdLst/>
            <a:ahLst/>
            <a:cxnLst/>
            <a:rect l="l" t="t" r="r" b="b"/>
            <a:pathLst>
              <a:path w="5832475" h="3700145">
                <a:moveTo>
                  <a:pt x="5831997" y="3699903"/>
                </a:moveTo>
                <a:lnTo>
                  <a:pt x="5827294" y="3649915"/>
                </a:lnTo>
                <a:lnTo>
                  <a:pt x="5820937" y="3600807"/>
                </a:lnTo>
                <a:lnTo>
                  <a:pt x="5812956" y="3552589"/>
                </a:lnTo>
                <a:lnTo>
                  <a:pt x="5803384" y="3505271"/>
                </a:lnTo>
                <a:lnTo>
                  <a:pt x="5792253" y="3458864"/>
                </a:lnTo>
                <a:lnTo>
                  <a:pt x="5779594" y="3413376"/>
                </a:lnTo>
                <a:lnTo>
                  <a:pt x="5765439" y="3368817"/>
                </a:lnTo>
                <a:lnTo>
                  <a:pt x="5749819" y="3325198"/>
                </a:lnTo>
                <a:lnTo>
                  <a:pt x="5732768" y="3282528"/>
                </a:lnTo>
                <a:lnTo>
                  <a:pt x="5714316" y="3240816"/>
                </a:lnTo>
                <a:lnTo>
                  <a:pt x="5694495" y="3200074"/>
                </a:lnTo>
                <a:lnTo>
                  <a:pt x="5673338" y="3160310"/>
                </a:lnTo>
                <a:lnTo>
                  <a:pt x="5650875" y="3121534"/>
                </a:lnTo>
                <a:lnTo>
                  <a:pt x="5627139" y="3083757"/>
                </a:lnTo>
                <a:lnTo>
                  <a:pt x="5602162" y="3046987"/>
                </a:lnTo>
                <a:lnTo>
                  <a:pt x="5575974" y="3011235"/>
                </a:lnTo>
                <a:lnTo>
                  <a:pt x="5548609" y="2976511"/>
                </a:lnTo>
                <a:lnTo>
                  <a:pt x="5520097" y="2942824"/>
                </a:lnTo>
                <a:lnTo>
                  <a:pt x="5490472" y="2910184"/>
                </a:lnTo>
                <a:lnTo>
                  <a:pt x="5459763" y="2878601"/>
                </a:lnTo>
                <a:lnTo>
                  <a:pt x="5428004" y="2848085"/>
                </a:lnTo>
                <a:lnTo>
                  <a:pt x="5395226" y="2818646"/>
                </a:lnTo>
                <a:lnTo>
                  <a:pt x="5361460" y="2790293"/>
                </a:lnTo>
                <a:lnTo>
                  <a:pt x="5326740" y="2763036"/>
                </a:lnTo>
                <a:lnTo>
                  <a:pt x="5291095" y="2736885"/>
                </a:lnTo>
                <a:lnTo>
                  <a:pt x="5254559" y="2711850"/>
                </a:lnTo>
                <a:lnTo>
                  <a:pt x="5217163" y="2687941"/>
                </a:lnTo>
                <a:lnTo>
                  <a:pt x="5178938" y="2665167"/>
                </a:lnTo>
                <a:lnTo>
                  <a:pt x="5139917" y="2643538"/>
                </a:lnTo>
                <a:lnTo>
                  <a:pt x="5100132" y="2623064"/>
                </a:lnTo>
                <a:lnTo>
                  <a:pt x="5059614" y="2603755"/>
                </a:lnTo>
                <a:lnTo>
                  <a:pt x="5018394" y="2585621"/>
                </a:lnTo>
                <a:lnTo>
                  <a:pt x="4976506" y="2568671"/>
                </a:lnTo>
                <a:lnTo>
                  <a:pt x="4933980" y="2552916"/>
                </a:lnTo>
                <a:lnTo>
                  <a:pt x="4890848" y="2538365"/>
                </a:lnTo>
                <a:lnTo>
                  <a:pt x="4847142" y="2525027"/>
                </a:lnTo>
                <a:lnTo>
                  <a:pt x="4802894" y="2512913"/>
                </a:lnTo>
                <a:lnTo>
                  <a:pt x="4758136" y="2502033"/>
                </a:lnTo>
                <a:lnTo>
                  <a:pt x="4712900" y="2492396"/>
                </a:lnTo>
                <a:lnTo>
                  <a:pt x="4667217" y="2484012"/>
                </a:lnTo>
                <a:lnTo>
                  <a:pt x="4621119" y="2476891"/>
                </a:lnTo>
                <a:lnTo>
                  <a:pt x="4574638" y="2471043"/>
                </a:lnTo>
                <a:lnTo>
                  <a:pt x="4527805" y="2466477"/>
                </a:lnTo>
                <a:lnTo>
                  <a:pt x="4480653" y="2463204"/>
                </a:lnTo>
                <a:lnTo>
                  <a:pt x="4433213" y="2461233"/>
                </a:lnTo>
                <a:lnTo>
                  <a:pt x="4385518" y="2460574"/>
                </a:lnTo>
                <a:lnTo>
                  <a:pt x="4330612" y="2462097"/>
                </a:lnTo>
                <a:lnTo>
                  <a:pt x="4276487" y="2466559"/>
                </a:lnTo>
                <a:lnTo>
                  <a:pt x="4223137" y="2473799"/>
                </a:lnTo>
                <a:lnTo>
                  <a:pt x="4170557" y="2483656"/>
                </a:lnTo>
                <a:lnTo>
                  <a:pt x="4118742" y="2495969"/>
                </a:lnTo>
                <a:lnTo>
                  <a:pt x="4132448" y="2448385"/>
                </a:lnTo>
                <a:lnTo>
                  <a:pt x="4144684" y="2400502"/>
                </a:lnTo>
                <a:lnTo>
                  <a:pt x="4155410" y="2352368"/>
                </a:lnTo>
                <a:lnTo>
                  <a:pt x="4164585" y="2304033"/>
                </a:lnTo>
                <a:lnTo>
                  <a:pt x="4172173" y="2255545"/>
                </a:lnTo>
                <a:lnTo>
                  <a:pt x="4178132" y="2206954"/>
                </a:lnTo>
                <a:lnTo>
                  <a:pt x="4182424" y="2158309"/>
                </a:lnTo>
                <a:lnTo>
                  <a:pt x="4185010" y="2109658"/>
                </a:lnTo>
                <a:lnTo>
                  <a:pt x="4185851" y="2061052"/>
                </a:lnTo>
                <a:lnTo>
                  <a:pt x="4184907" y="2012539"/>
                </a:lnTo>
                <a:lnTo>
                  <a:pt x="4182140" y="1964169"/>
                </a:lnTo>
                <a:lnTo>
                  <a:pt x="4177502" y="1913926"/>
                </a:lnTo>
                <a:lnTo>
                  <a:pt x="4171361" y="1864479"/>
                </a:lnTo>
                <a:lnTo>
                  <a:pt x="4163745" y="1815836"/>
                </a:lnTo>
                <a:lnTo>
                  <a:pt x="4154679" y="1768006"/>
                </a:lnTo>
                <a:lnTo>
                  <a:pt x="4144189" y="1720997"/>
                </a:lnTo>
                <a:lnTo>
                  <a:pt x="4132301" y="1674816"/>
                </a:lnTo>
                <a:lnTo>
                  <a:pt x="4119041" y="1629471"/>
                </a:lnTo>
                <a:lnTo>
                  <a:pt x="4104435" y="1584971"/>
                </a:lnTo>
                <a:lnTo>
                  <a:pt x="4088509" y="1541323"/>
                </a:lnTo>
                <a:lnTo>
                  <a:pt x="4071288" y="1498536"/>
                </a:lnTo>
                <a:lnTo>
                  <a:pt x="4052800" y="1456618"/>
                </a:lnTo>
                <a:lnTo>
                  <a:pt x="4033069" y="1415576"/>
                </a:lnTo>
                <a:lnTo>
                  <a:pt x="4012122" y="1375419"/>
                </a:lnTo>
                <a:lnTo>
                  <a:pt x="3989984" y="1336154"/>
                </a:lnTo>
                <a:lnTo>
                  <a:pt x="3966683" y="1297790"/>
                </a:lnTo>
                <a:lnTo>
                  <a:pt x="3942243" y="1260335"/>
                </a:lnTo>
                <a:lnTo>
                  <a:pt x="3916690" y="1223796"/>
                </a:lnTo>
                <a:lnTo>
                  <a:pt x="3890051" y="1188182"/>
                </a:lnTo>
                <a:lnTo>
                  <a:pt x="3862352" y="1153501"/>
                </a:lnTo>
                <a:lnTo>
                  <a:pt x="3833618" y="1119760"/>
                </a:lnTo>
                <a:lnTo>
                  <a:pt x="3803876" y="1086969"/>
                </a:lnTo>
                <a:lnTo>
                  <a:pt x="3773151" y="1055134"/>
                </a:lnTo>
                <a:lnTo>
                  <a:pt x="3741469" y="1024264"/>
                </a:lnTo>
                <a:lnTo>
                  <a:pt x="3708857" y="994367"/>
                </a:lnTo>
                <a:lnTo>
                  <a:pt x="3675340" y="965451"/>
                </a:lnTo>
                <a:lnTo>
                  <a:pt x="3640945" y="937523"/>
                </a:lnTo>
                <a:lnTo>
                  <a:pt x="3605696" y="910593"/>
                </a:lnTo>
                <a:lnTo>
                  <a:pt x="3569621" y="884667"/>
                </a:lnTo>
                <a:lnTo>
                  <a:pt x="3532745" y="859755"/>
                </a:lnTo>
                <a:lnTo>
                  <a:pt x="3495095" y="835863"/>
                </a:lnTo>
                <a:lnTo>
                  <a:pt x="3456695" y="813001"/>
                </a:lnTo>
                <a:lnTo>
                  <a:pt x="3417573" y="791175"/>
                </a:lnTo>
                <a:lnTo>
                  <a:pt x="3377753" y="770395"/>
                </a:lnTo>
                <a:lnTo>
                  <a:pt x="3337263" y="750668"/>
                </a:lnTo>
                <a:lnTo>
                  <a:pt x="3296127" y="732002"/>
                </a:lnTo>
                <a:lnTo>
                  <a:pt x="3254373" y="714404"/>
                </a:lnTo>
                <a:lnTo>
                  <a:pt x="3212025" y="697885"/>
                </a:lnTo>
                <a:lnTo>
                  <a:pt x="3169110" y="682450"/>
                </a:lnTo>
                <a:lnTo>
                  <a:pt x="3125654" y="668108"/>
                </a:lnTo>
                <a:lnTo>
                  <a:pt x="3081683" y="654868"/>
                </a:lnTo>
                <a:lnTo>
                  <a:pt x="3037223" y="642737"/>
                </a:lnTo>
                <a:lnTo>
                  <a:pt x="2992299" y="631723"/>
                </a:lnTo>
                <a:lnTo>
                  <a:pt x="2946938" y="621835"/>
                </a:lnTo>
                <a:lnTo>
                  <a:pt x="2901166" y="613079"/>
                </a:lnTo>
                <a:lnTo>
                  <a:pt x="2855009" y="605465"/>
                </a:lnTo>
                <a:lnTo>
                  <a:pt x="2808492" y="599001"/>
                </a:lnTo>
                <a:lnTo>
                  <a:pt x="2761641" y="593694"/>
                </a:lnTo>
                <a:lnTo>
                  <a:pt x="2714483" y="589552"/>
                </a:lnTo>
                <a:lnTo>
                  <a:pt x="2667044" y="586584"/>
                </a:lnTo>
                <a:lnTo>
                  <a:pt x="2619349" y="584797"/>
                </a:lnTo>
                <a:lnTo>
                  <a:pt x="2571424" y="584199"/>
                </a:lnTo>
                <a:lnTo>
                  <a:pt x="2520215" y="585306"/>
                </a:lnTo>
                <a:lnTo>
                  <a:pt x="2469555" y="588591"/>
                </a:lnTo>
                <a:lnTo>
                  <a:pt x="2419471" y="594005"/>
                </a:lnTo>
                <a:lnTo>
                  <a:pt x="2369991" y="601495"/>
                </a:lnTo>
                <a:lnTo>
                  <a:pt x="2321139" y="611011"/>
                </a:lnTo>
                <a:lnTo>
                  <a:pt x="2272943" y="622501"/>
                </a:lnTo>
                <a:lnTo>
                  <a:pt x="2225430" y="635915"/>
                </a:lnTo>
                <a:lnTo>
                  <a:pt x="2178625" y="651201"/>
                </a:lnTo>
                <a:lnTo>
                  <a:pt x="2132555" y="668308"/>
                </a:lnTo>
                <a:lnTo>
                  <a:pt x="2087247" y="687185"/>
                </a:lnTo>
                <a:lnTo>
                  <a:pt x="2042726" y="707781"/>
                </a:lnTo>
                <a:lnTo>
                  <a:pt x="1999020" y="730045"/>
                </a:lnTo>
                <a:lnTo>
                  <a:pt x="1956155" y="753926"/>
                </a:lnTo>
                <a:lnTo>
                  <a:pt x="1914158" y="779373"/>
                </a:lnTo>
                <a:lnTo>
                  <a:pt x="1873054" y="806334"/>
                </a:lnTo>
                <a:lnTo>
                  <a:pt x="1832870" y="834759"/>
                </a:lnTo>
                <a:lnTo>
                  <a:pt x="1793633" y="864595"/>
                </a:lnTo>
                <a:lnTo>
                  <a:pt x="1755368" y="895793"/>
                </a:lnTo>
                <a:lnTo>
                  <a:pt x="1718104" y="928302"/>
                </a:lnTo>
                <a:lnTo>
                  <a:pt x="1681865" y="962069"/>
                </a:lnTo>
                <a:lnTo>
                  <a:pt x="1646679" y="997044"/>
                </a:lnTo>
                <a:lnTo>
                  <a:pt x="1612572" y="1033176"/>
                </a:lnTo>
                <a:lnTo>
                  <a:pt x="1579570" y="1070413"/>
                </a:lnTo>
                <a:lnTo>
                  <a:pt x="1547700" y="1108705"/>
                </a:lnTo>
                <a:lnTo>
                  <a:pt x="1516989" y="1148001"/>
                </a:lnTo>
                <a:lnTo>
                  <a:pt x="1487462" y="1188248"/>
                </a:lnTo>
                <a:lnTo>
                  <a:pt x="1459146" y="1229398"/>
                </a:lnTo>
                <a:lnTo>
                  <a:pt x="1435873" y="1186389"/>
                </a:lnTo>
                <a:lnTo>
                  <a:pt x="1411694" y="1143993"/>
                </a:lnTo>
                <a:lnTo>
                  <a:pt x="1386605" y="1102211"/>
                </a:lnTo>
                <a:lnTo>
                  <a:pt x="1360605" y="1061044"/>
                </a:lnTo>
                <a:lnTo>
                  <a:pt x="1333691" y="1020494"/>
                </a:lnTo>
                <a:lnTo>
                  <a:pt x="1305861" y="980561"/>
                </a:lnTo>
                <a:lnTo>
                  <a:pt x="1277113" y="941247"/>
                </a:lnTo>
                <a:lnTo>
                  <a:pt x="1247445" y="902553"/>
                </a:lnTo>
                <a:lnTo>
                  <a:pt x="1216854" y="864481"/>
                </a:lnTo>
                <a:lnTo>
                  <a:pt x="1185338" y="827031"/>
                </a:lnTo>
                <a:lnTo>
                  <a:pt x="1152895" y="790204"/>
                </a:lnTo>
                <a:lnTo>
                  <a:pt x="1119523" y="754002"/>
                </a:lnTo>
                <a:lnTo>
                  <a:pt x="1085219" y="718427"/>
                </a:lnTo>
                <a:lnTo>
                  <a:pt x="1049982" y="683478"/>
                </a:lnTo>
                <a:lnTo>
                  <a:pt x="1013809" y="649158"/>
                </a:lnTo>
                <a:lnTo>
                  <a:pt x="976698" y="615467"/>
                </a:lnTo>
                <a:lnTo>
                  <a:pt x="943250" y="578232"/>
                </a:lnTo>
                <a:lnTo>
                  <a:pt x="909223" y="541760"/>
                </a:lnTo>
                <a:lnTo>
                  <a:pt x="874565" y="506095"/>
                </a:lnTo>
                <a:lnTo>
                  <a:pt x="839222" y="471284"/>
                </a:lnTo>
                <a:lnTo>
                  <a:pt x="803143" y="437372"/>
                </a:lnTo>
                <a:lnTo>
                  <a:pt x="766275" y="404406"/>
                </a:lnTo>
                <a:lnTo>
                  <a:pt x="728565" y="372431"/>
                </a:lnTo>
                <a:lnTo>
                  <a:pt x="689962" y="341493"/>
                </a:lnTo>
                <a:lnTo>
                  <a:pt x="650413" y="311638"/>
                </a:lnTo>
                <a:lnTo>
                  <a:pt x="609865" y="282913"/>
                </a:lnTo>
                <a:lnTo>
                  <a:pt x="568267" y="255362"/>
                </a:lnTo>
                <a:lnTo>
                  <a:pt x="525565" y="229033"/>
                </a:lnTo>
                <a:lnTo>
                  <a:pt x="481707" y="203970"/>
                </a:lnTo>
                <a:lnTo>
                  <a:pt x="436641" y="180220"/>
                </a:lnTo>
                <a:lnTo>
                  <a:pt x="390315" y="157829"/>
                </a:lnTo>
                <a:lnTo>
                  <a:pt x="342676" y="136842"/>
                </a:lnTo>
                <a:lnTo>
                  <a:pt x="296904" y="117533"/>
                </a:lnTo>
                <a:lnTo>
                  <a:pt x="251027" y="98161"/>
                </a:lnTo>
                <a:lnTo>
                  <a:pt x="205018" y="78902"/>
                </a:lnTo>
                <a:lnTo>
                  <a:pt x="158853" y="59933"/>
                </a:lnTo>
                <a:lnTo>
                  <a:pt x="112503" y="41430"/>
                </a:lnTo>
                <a:lnTo>
                  <a:pt x="65944" y="23570"/>
                </a:lnTo>
                <a:lnTo>
                  <a:pt x="19148" y="6529"/>
                </a:lnTo>
                <a:lnTo>
                  <a:pt x="0" y="0"/>
                </a:lnTo>
              </a:path>
            </a:pathLst>
          </a:custGeom>
          <a:ln w="126999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588895" cy="2299335"/>
          </a:xfrm>
          <a:custGeom>
            <a:avLst/>
            <a:gdLst/>
            <a:ahLst/>
            <a:cxnLst/>
            <a:rect l="l" t="t" r="r" b="b"/>
            <a:pathLst>
              <a:path w="2588895" h="2299335">
                <a:moveTo>
                  <a:pt x="2588656" y="0"/>
                </a:moveTo>
                <a:lnTo>
                  <a:pt x="2511808" y="27687"/>
                </a:lnTo>
                <a:lnTo>
                  <a:pt x="2466342" y="45661"/>
                </a:lnTo>
                <a:lnTo>
                  <a:pt x="2421202" y="64640"/>
                </a:lnTo>
                <a:lnTo>
                  <a:pt x="2376375" y="84620"/>
                </a:lnTo>
                <a:lnTo>
                  <a:pt x="2331845" y="105596"/>
                </a:lnTo>
                <a:lnTo>
                  <a:pt x="2287596" y="127562"/>
                </a:lnTo>
                <a:lnTo>
                  <a:pt x="2243613" y="150515"/>
                </a:lnTo>
                <a:lnTo>
                  <a:pt x="2199881" y="174450"/>
                </a:lnTo>
                <a:lnTo>
                  <a:pt x="2156385" y="199361"/>
                </a:lnTo>
                <a:lnTo>
                  <a:pt x="2113110" y="225244"/>
                </a:lnTo>
                <a:lnTo>
                  <a:pt x="2070041" y="252095"/>
                </a:lnTo>
                <a:lnTo>
                  <a:pt x="2027161" y="279907"/>
                </a:lnTo>
                <a:lnTo>
                  <a:pt x="1986067" y="307761"/>
                </a:lnTo>
                <a:lnTo>
                  <a:pt x="1945677" y="336552"/>
                </a:lnTo>
                <a:lnTo>
                  <a:pt x="1906003" y="366259"/>
                </a:lnTo>
                <a:lnTo>
                  <a:pt x="1867056" y="396863"/>
                </a:lnTo>
                <a:lnTo>
                  <a:pt x="1828845" y="428343"/>
                </a:lnTo>
                <a:lnTo>
                  <a:pt x="1791383" y="460679"/>
                </a:lnTo>
                <a:lnTo>
                  <a:pt x="1754680" y="493849"/>
                </a:lnTo>
                <a:lnTo>
                  <a:pt x="1718747" y="527835"/>
                </a:lnTo>
                <a:lnTo>
                  <a:pt x="1683594" y="562614"/>
                </a:lnTo>
                <a:lnTo>
                  <a:pt x="1649233" y="598168"/>
                </a:lnTo>
                <a:lnTo>
                  <a:pt x="1615673" y="634475"/>
                </a:lnTo>
                <a:lnTo>
                  <a:pt x="1582927" y="671515"/>
                </a:lnTo>
                <a:lnTo>
                  <a:pt x="1551005" y="709267"/>
                </a:lnTo>
                <a:lnTo>
                  <a:pt x="1519917" y="747712"/>
                </a:lnTo>
                <a:lnTo>
                  <a:pt x="1489675" y="786829"/>
                </a:lnTo>
                <a:lnTo>
                  <a:pt x="1460289" y="826597"/>
                </a:lnTo>
                <a:lnTo>
                  <a:pt x="1431770" y="866996"/>
                </a:lnTo>
                <a:lnTo>
                  <a:pt x="1404129" y="908005"/>
                </a:lnTo>
                <a:lnTo>
                  <a:pt x="1377377" y="949604"/>
                </a:lnTo>
                <a:lnTo>
                  <a:pt x="1351524" y="991774"/>
                </a:lnTo>
                <a:lnTo>
                  <a:pt x="1326582" y="1034492"/>
                </a:lnTo>
                <a:lnTo>
                  <a:pt x="1302561" y="1077739"/>
                </a:lnTo>
                <a:lnTo>
                  <a:pt x="1279472" y="1121495"/>
                </a:lnTo>
                <a:lnTo>
                  <a:pt x="1257326" y="1165738"/>
                </a:lnTo>
                <a:lnTo>
                  <a:pt x="1236133" y="1210449"/>
                </a:lnTo>
                <a:lnTo>
                  <a:pt x="1215905" y="1255607"/>
                </a:lnTo>
                <a:lnTo>
                  <a:pt x="1196652" y="1301192"/>
                </a:lnTo>
                <a:lnTo>
                  <a:pt x="1178385" y="1347183"/>
                </a:lnTo>
                <a:lnTo>
                  <a:pt x="1161115" y="1393560"/>
                </a:lnTo>
                <a:lnTo>
                  <a:pt x="1144853" y="1440303"/>
                </a:lnTo>
                <a:lnTo>
                  <a:pt x="1129609" y="1487390"/>
                </a:lnTo>
                <a:lnTo>
                  <a:pt x="1115395" y="1534802"/>
                </a:lnTo>
                <a:lnTo>
                  <a:pt x="1102221" y="1582519"/>
                </a:lnTo>
                <a:lnTo>
                  <a:pt x="1090098" y="1630519"/>
                </a:lnTo>
                <a:lnTo>
                  <a:pt x="1079036" y="1678782"/>
                </a:lnTo>
                <a:lnTo>
                  <a:pt x="1069048" y="1727288"/>
                </a:lnTo>
                <a:lnTo>
                  <a:pt x="1060555" y="1779754"/>
                </a:lnTo>
                <a:lnTo>
                  <a:pt x="1057821" y="1797291"/>
                </a:lnTo>
                <a:lnTo>
                  <a:pt x="1010003" y="1804140"/>
                </a:lnTo>
                <a:lnTo>
                  <a:pt x="962429" y="1812209"/>
                </a:lnTo>
                <a:lnTo>
                  <a:pt x="915122" y="1821485"/>
                </a:lnTo>
                <a:lnTo>
                  <a:pt x="868108" y="1831956"/>
                </a:lnTo>
                <a:lnTo>
                  <a:pt x="821411" y="1843611"/>
                </a:lnTo>
                <a:lnTo>
                  <a:pt x="775054" y="1856439"/>
                </a:lnTo>
                <a:lnTo>
                  <a:pt x="729061" y="1870427"/>
                </a:lnTo>
                <a:lnTo>
                  <a:pt x="683458" y="1885564"/>
                </a:lnTo>
                <a:lnTo>
                  <a:pt x="638268" y="1901838"/>
                </a:lnTo>
                <a:lnTo>
                  <a:pt x="593515" y="1919238"/>
                </a:lnTo>
                <a:lnTo>
                  <a:pt x="549224" y="1937752"/>
                </a:lnTo>
                <a:lnTo>
                  <a:pt x="505419" y="1957369"/>
                </a:lnTo>
                <a:lnTo>
                  <a:pt x="462123" y="1978076"/>
                </a:lnTo>
                <a:lnTo>
                  <a:pt x="419362" y="1999862"/>
                </a:lnTo>
                <a:lnTo>
                  <a:pt x="377160" y="2022716"/>
                </a:lnTo>
                <a:lnTo>
                  <a:pt x="335540" y="2046626"/>
                </a:lnTo>
                <a:lnTo>
                  <a:pt x="294526" y="2071579"/>
                </a:lnTo>
                <a:lnTo>
                  <a:pt x="254144" y="2097566"/>
                </a:lnTo>
                <a:lnTo>
                  <a:pt x="214417" y="2124573"/>
                </a:lnTo>
                <a:lnTo>
                  <a:pt x="175369" y="2152589"/>
                </a:lnTo>
                <a:lnTo>
                  <a:pt x="137025" y="2181603"/>
                </a:lnTo>
                <a:lnTo>
                  <a:pt x="99409" y="2211603"/>
                </a:lnTo>
                <a:lnTo>
                  <a:pt x="62545" y="2242577"/>
                </a:lnTo>
                <a:lnTo>
                  <a:pt x="26457" y="2274514"/>
                </a:lnTo>
                <a:lnTo>
                  <a:pt x="0" y="2299172"/>
                </a:lnTo>
              </a:path>
            </a:pathLst>
          </a:custGeom>
          <a:ln w="127000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699903"/>
            <a:ext cx="9922510" cy="2794635"/>
          </a:xfrm>
          <a:custGeom>
            <a:avLst/>
            <a:gdLst/>
            <a:ahLst/>
            <a:cxnLst/>
            <a:rect l="l" t="t" r="r" b="b"/>
            <a:pathLst>
              <a:path w="9922510" h="2794635">
                <a:moveTo>
                  <a:pt x="0" y="1293237"/>
                </a:moveTo>
                <a:lnTo>
                  <a:pt x="7175" y="1300175"/>
                </a:lnTo>
                <a:lnTo>
                  <a:pt x="19460" y="1312464"/>
                </a:lnTo>
                <a:lnTo>
                  <a:pt x="31389" y="1324973"/>
                </a:lnTo>
                <a:lnTo>
                  <a:pt x="43435" y="1337370"/>
                </a:lnTo>
                <a:lnTo>
                  <a:pt x="70205" y="1359166"/>
                </a:lnTo>
                <a:lnTo>
                  <a:pt x="75806" y="1362925"/>
                </a:lnTo>
                <a:lnTo>
                  <a:pt x="81369" y="1366685"/>
                </a:lnTo>
                <a:lnTo>
                  <a:pt x="119289" y="1398360"/>
                </a:lnTo>
                <a:lnTo>
                  <a:pt x="157976" y="1429034"/>
                </a:lnTo>
                <a:lnTo>
                  <a:pt x="197418" y="1458684"/>
                </a:lnTo>
                <a:lnTo>
                  <a:pt x="237603" y="1487288"/>
                </a:lnTo>
                <a:lnTo>
                  <a:pt x="278518" y="1514823"/>
                </a:lnTo>
                <a:lnTo>
                  <a:pt x="320153" y="1541266"/>
                </a:lnTo>
                <a:lnTo>
                  <a:pt x="362494" y="1566596"/>
                </a:lnTo>
                <a:lnTo>
                  <a:pt x="405531" y="1590791"/>
                </a:lnTo>
                <a:lnTo>
                  <a:pt x="449249" y="1613827"/>
                </a:lnTo>
                <a:lnTo>
                  <a:pt x="454075" y="1617052"/>
                </a:lnTo>
                <a:lnTo>
                  <a:pt x="458876" y="1620126"/>
                </a:lnTo>
                <a:lnTo>
                  <a:pt x="463689" y="1623402"/>
                </a:lnTo>
                <a:lnTo>
                  <a:pt x="508724" y="1644668"/>
                </a:lnTo>
                <a:lnTo>
                  <a:pt x="554031" y="1664583"/>
                </a:lnTo>
                <a:lnTo>
                  <a:pt x="599600" y="1683202"/>
                </a:lnTo>
                <a:lnTo>
                  <a:pt x="645420" y="1700577"/>
                </a:lnTo>
                <a:lnTo>
                  <a:pt x="691479" y="1716762"/>
                </a:lnTo>
                <a:lnTo>
                  <a:pt x="737768" y="1731810"/>
                </a:lnTo>
                <a:lnTo>
                  <a:pt x="766731" y="1740602"/>
                </a:lnTo>
                <a:lnTo>
                  <a:pt x="776452" y="1743506"/>
                </a:lnTo>
                <a:lnTo>
                  <a:pt x="815600" y="1750715"/>
                </a:lnTo>
                <a:lnTo>
                  <a:pt x="854900" y="1752893"/>
                </a:lnTo>
                <a:lnTo>
                  <a:pt x="894381" y="1754217"/>
                </a:lnTo>
                <a:lnTo>
                  <a:pt x="934072" y="1758861"/>
                </a:lnTo>
                <a:lnTo>
                  <a:pt x="934339" y="1758861"/>
                </a:lnTo>
                <a:lnTo>
                  <a:pt x="934593" y="1735696"/>
                </a:lnTo>
                <a:lnTo>
                  <a:pt x="934758" y="1735696"/>
                </a:lnTo>
                <a:lnTo>
                  <a:pt x="935609" y="1735696"/>
                </a:lnTo>
                <a:lnTo>
                  <a:pt x="975242" y="1742146"/>
                </a:lnTo>
                <a:lnTo>
                  <a:pt x="1015077" y="1756749"/>
                </a:lnTo>
                <a:lnTo>
                  <a:pt x="1055072" y="1772386"/>
                </a:lnTo>
                <a:lnTo>
                  <a:pt x="1095184" y="1781937"/>
                </a:lnTo>
                <a:lnTo>
                  <a:pt x="1104585" y="1784746"/>
                </a:lnTo>
                <a:lnTo>
                  <a:pt x="1113974" y="1789669"/>
                </a:lnTo>
                <a:lnTo>
                  <a:pt x="1123363" y="1794533"/>
                </a:lnTo>
                <a:lnTo>
                  <a:pt x="1132763" y="1797164"/>
                </a:lnTo>
                <a:lnTo>
                  <a:pt x="1171426" y="1800956"/>
                </a:lnTo>
                <a:lnTo>
                  <a:pt x="1210226" y="1805176"/>
                </a:lnTo>
                <a:lnTo>
                  <a:pt x="1249166" y="1808603"/>
                </a:lnTo>
                <a:lnTo>
                  <a:pt x="1288250" y="1810016"/>
                </a:lnTo>
                <a:lnTo>
                  <a:pt x="1291005" y="1810016"/>
                </a:lnTo>
                <a:lnTo>
                  <a:pt x="1293596" y="1813382"/>
                </a:lnTo>
                <a:lnTo>
                  <a:pt x="1296238" y="1813382"/>
                </a:lnTo>
                <a:lnTo>
                  <a:pt x="1329795" y="1813229"/>
                </a:lnTo>
                <a:lnTo>
                  <a:pt x="1397277" y="1811917"/>
                </a:lnTo>
                <a:lnTo>
                  <a:pt x="1437576" y="1809473"/>
                </a:lnTo>
                <a:lnTo>
                  <a:pt x="1450186" y="1808096"/>
                </a:lnTo>
                <a:lnTo>
                  <a:pt x="1456512" y="1807476"/>
                </a:lnTo>
                <a:lnTo>
                  <a:pt x="1483245" y="1804839"/>
                </a:lnTo>
                <a:lnTo>
                  <a:pt x="1509901" y="1801648"/>
                </a:lnTo>
                <a:lnTo>
                  <a:pt x="1536517" y="1798098"/>
                </a:lnTo>
                <a:lnTo>
                  <a:pt x="1563128" y="1794383"/>
                </a:lnTo>
                <a:lnTo>
                  <a:pt x="1577353" y="1792418"/>
                </a:lnTo>
                <a:lnTo>
                  <a:pt x="1619910" y="1786255"/>
                </a:lnTo>
                <a:lnTo>
                  <a:pt x="1668252" y="1777032"/>
                </a:lnTo>
                <a:lnTo>
                  <a:pt x="1716178" y="1766257"/>
                </a:lnTo>
                <a:lnTo>
                  <a:pt x="1763721" y="1754099"/>
                </a:lnTo>
                <a:lnTo>
                  <a:pt x="1810914" y="1740727"/>
                </a:lnTo>
                <a:lnTo>
                  <a:pt x="1857794" y="1726311"/>
                </a:lnTo>
                <a:lnTo>
                  <a:pt x="1880418" y="1766475"/>
                </a:lnTo>
                <a:lnTo>
                  <a:pt x="1903895" y="1806144"/>
                </a:lnTo>
                <a:lnTo>
                  <a:pt x="1928210" y="1845302"/>
                </a:lnTo>
                <a:lnTo>
                  <a:pt x="1953347" y="1883929"/>
                </a:lnTo>
                <a:lnTo>
                  <a:pt x="1979291" y="1922009"/>
                </a:lnTo>
                <a:lnTo>
                  <a:pt x="2006027" y="1959524"/>
                </a:lnTo>
                <a:lnTo>
                  <a:pt x="2033540" y="1996456"/>
                </a:lnTo>
                <a:lnTo>
                  <a:pt x="2061816" y="2032787"/>
                </a:lnTo>
                <a:lnTo>
                  <a:pt x="2090838" y="2068501"/>
                </a:lnTo>
                <a:lnTo>
                  <a:pt x="2120593" y="2103579"/>
                </a:lnTo>
                <a:lnTo>
                  <a:pt x="2151064" y="2138003"/>
                </a:lnTo>
                <a:lnTo>
                  <a:pt x="2182237" y="2171757"/>
                </a:lnTo>
                <a:lnTo>
                  <a:pt x="2214097" y="2204822"/>
                </a:lnTo>
                <a:lnTo>
                  <a:pt x="2246629" y="2237180"/>
                </a:lnTo>
                <a:lnTo>
                  <a:pt x="2279817" y="2268815"/>
                </a:lnTo>
                <a:lnTo>
                  <a:pt x="2313647" y="2299709"/>
                </a:lnTo>
                <a:lnTo>
                  <a:pt x="2348103" y="2329843"/>
                </a:lnTo>
                <a:lnTo>
                  <a:pt x="2383171" y="2359201"/>
                </a:lnTo>
                <a:lnTo>
                  <a:pt x="2418835" y="2387765"/>
                </a:lnTo>
                <a:lnTo>
                  <a:pt x="2455080" y="2415516"/>
                </a:lnTo>
                <a:lnTo>
                  <a:pt x="2491891" y="2442438"/>
                </a:lnTo>
                <a:lnTo>
                  <a:pt x="2529254" y="2468512"/>
                </a:lnTo>
                <a:lnTo>
                  <a:pt x="2567153" y="2493722"/>
                </a:lnTo>
                <a:lnTo>
                  <a:pt x="2605572" y="2518049"/>
                </a:lnTo>
                <a:lnTo>
                  <a:pt x="2644498" y="2541477"/>
                </a:lnTo>
                <a:lnTo>
                  <a:pt x="2683914" y="2563986"/>
                </a:lnTo>
                <a:lnTo>
                  <a:pt x="2723806" y="2585560"/>
                </a:lnTo>
                <a:lnTo>
                  <a:pt x="2764159" y="2606181"/>
                </a:lnTo>
                <a:lnTo>
                  <a:pt x="2804958" y="2625831"/>
                </a:lnTo>
                <a:lnTo>
                  <a:pt x="2846187" y="2644494"/>
                </a:lnTo>
                <a:lnTo>
                  <a:pt x="2887832" y="2662150"/>
                </a:lnTo>
                <a:lnTo>
                  <a:pt x="2929877" y="2678782"/>
                </a:lnTo>
                <a:lnTo>
                  <a:pt x="2972308" y="2694374"/>
                </a:lnTo>
                <a:lnTo>
                  <a:pt x="3015108" y="2708907"/>
                </a:lnTo>
                <a:lnTo>
                  <a:pt x="3058265" y="2722363"/>
                </a:lnTo>
                <a:lnTo>
                  <a:pt x="3101761" y="2734725"/>
                </a:lnTo>
                <a:lnTo>
                  <a:pt x="3145582" y="2745976"/>
                </a:lnTo>
                <a:lnTo>
                  <a:pt x="3189714" y="2756097"/>
                </a:lnTo>
                <a:lnTo>
                  <a:pt x="3234140" y="2765072"/>
                </a:lnTo>
                <a:lnTo>
                  <a:pt x="3278847" y="2772882"/>
                </a:lnTo>
                <a:lnTo>
                  <a:pt x="3323818" y="2779509"/>
                </a:lnTo>
                <a:lnTo>
                  <a:pt x="3369039" y="2784937"/>
                </a:lnTo>
                <a:lnTo>
                  <a:pt x="3414495" y="2789148"/>
                </a:lnTo>
                <a:lnTo>
                  <a:pt x="3460170" y="2792123"/>
                </a:lnTo>
                <a:lnTo>
                  <a:pt x="3506050" y="2793846"/>
                </a:lnTo>
                <a:lnTo>
                  <a:pt x="3552119" y="2794298"/>
                </a:lnTo>
                <a:lnTo>
                  <a:pt x="3598363" y="2793462"/>
                </a:lnTo>
                <a:lnTo>
                  <a:pt x="3644766" y="2791321"/>
                </a:lnTo>
                <a:lnTo>
                  <a:pt x="3691314" y="2787857"/>
                </a:lnTo>
                <a:lnTo>
                  <a:pt x="3737991" y="2783051"/>
                </a:lnTo>
                <a:lnTo>
                  <a:pt x="3784781" y="2776888"/>
                </a:lnTo>
                <a:lnTo>
                  <a:pt x="3831672" y="2769348"/>
                </a:lnTo>
                <a:lnTo>
                  <a:pt x="3878646" y="2760414"/>
                </a:lnTo>
                <a:lnTo>
                  <a:pt x="3925689" y="2750069"/>
                </a:lnTo>
                <a:lnTo>
                  <a:pt x="3972785" y="2738295"/>
                </a:lnTo>
                <a:lnTo>
                  <a:pt x="4019921" y="2725074"/>
                </a:lnTo>
                <a:lnTo>
                  <a:pt x="4067081" y="2710389"/>
                </a:lnTo>
                <a:lnTo>
                  <a:pt x="4114249" y="2694223"/>
                </a:lnTo>
                <a:lnTo>
                  <a:pt x="4161411" y="2676556"/>
                </a:lnTo>
                <a:lnTo>
                  <a:pt x="4208551" y="2657373"/>
                </a:lnTo>
                <a:lnTo>
                  <a:pt x="4246965" y="2641141"/>
                </a:lnTo>
                <a:lnTo>
                  <a:pt x="4292366" y="2621343"/>
                </a:lnTo>
                <a:lnTo>
                  <a:pt x="4356361" y="2590767"/>
                </a:lnTo>
                <a:lnTo>
                  <a:pt x="4388027" y="2575064"/>
                </a:lnTo>
                <a:lnTo>
                  <a:pt x="4432467" y="2556228"/>
                </a:lnTo>
                <a:lnTo>
                  <a:pt x="4476420" y="2536265"/>
                </a:lnTo>
                <a:lnTo>
                  <a:pt x="4519867" y="2515174"/>
                </a:lnTo>
                <a:lnTo>
                  <a:pt x="4562785" y="2492955"/>
                </a:lnTo>
                <a:lnTo>
                  <a:pt x="4605152" y="2469608"/>
                </a:lnTo>
                <a:lnTo>
                  <a:pt x="4646946" y="2445133"/>
                </a:lnTo>
                <a:lnTo>
                  <a:pt x="4688146" y="2419529"/>
                </a:lnTo>
                <a:lnTo>
                  <a:pt x="4728730" y="2392795"/>
                </a:lnTo>
                <a:lnTo>
                  <a:pt x="4768675" y="2364933"/>
                </a:lnTo>
                <a:lnTo>
                  <a:pt x="4807960" y="2335941"/>
                </a:lnTo>
                <a:lnTo>
                  <a:pt x="4846564" y="2305819"/>
                </a:lnTo>
                <a:lnTo>
                  <a:pt x="4884464" y="2274566"/>
                </a:lnTo>
                <a:lnTo>
                  <a:pt x="4921638" y="2242184"/>
                </a:lnTo>
                <a:lnTo>
                  <a:pt x="4958064" y="2208670"/>
                </a:lnTo>
                <a:lnTo>
                  <a:pt x="4993721" y="2174025"/>
                </a:lnTo>
                <a:lnTo>
                  <a:pt x="5028587" y="2138249"/>
                </a:lnTo>
                <a:lnTo>
                  <a:pt x="5062641" y="2101342"/>
                </a:lnTo>
                <a:lnTo>
                  <a:pt x="5095859" y="2063302"/>
                </a:lnTo>
                <a:lnTo>
                  <a:pt x="5128220" y="2024130"/>
                </a:lnTo>
                <a:lnTo>
                  <a:pt x="5159703" y="1983826"/>
                </a:lnTo>
                <a:lnTo>
                  <a:pt x="5190285" y="1942389"/>
                </a:lnTo>
                <a:lnTo>
                  <a:pt x="5219945" y="1899819"/>
                </a:lnTo>
                <a:lnTo>
                  <a:pt x="5248661" y="1856115"/>
                </a:lnTo>
                <a:lnTo>
                  <a:pt x="5276411" y="1811278"/>
                </a:lnTo>
                <a:lnTo>
                  <a:pt x="5303173" y="1765306"/>
                </a:lnTo>
                <a:lnTo>
                  <a:pt x="5328926" y="1718201"/>
                </a:lnTo>
                <a:lnTo>
                  <a:pt x="5353647" y="1669961"/>
                </a:lnTo>
                <a:lnTo>
                  <a:pt x="5374795" y="1625492"/>
                </a:lnTo>
                <a:lnTo>
                  <a:pt x="5394641" y="1580441"/>
                </a:lnTo>
                <a:lnTo>
                  <a:pt x="5413274" y="1534872"/>
                </a:lnTo>
                <a:lnTo>
                  <a:pt x="5430786" y="1488846"/>
                </a:lnTo>
                <a:lnTo>
                  <a:pt x="5436187" y="1492533"/>
                </a:lnTo>
                <a:lnTo>
                  <a:pt x="5499937" y="1525961"/>
                </a:lnTo>
                <a:lnTo>
                  <a:pt x="5547642" y="1547067"/>
                </a:lnTo>
                <a:lnTo>
                  <a:pt x="5595606" y="1566831"/>
                </a:lnTo>
                <a:lnTo>
                  <a:pt x="5643829" y="1585255"/>
                </a:lnTo>
                <a:lnTo>
                  <a:pt x="5692312" y="1602337"/>
                </a:lnTo>
                <a:lnTo>
                  <a:pt x="5741054" y="1618078"/>
                </a:lnTo>
                <a:lnTo>
                  <a:pt x="5790056" y="1632478"/>
                </a:lnTo>
                <a:lnTo>
                  <a:pt x="5839316" y="1645536"/>
                </a:lnTo>
                <a:lnTo>
                  <a:pt x="5888837" y="1657253"/>
                </a:lnTo>
                <a:lnTo>
                  <a:pt x="5938617" y="1667629"/>
                </a:lnTo>
                <a:lnTo>
                  <a:pt x="5988656" y="1676662"/>
                </a:lnTo>
                <a:lnTo>
                  <a:pt x="6038955" y="1684354"/>
                </a:lnTo>
                <a:lnTo>
                  <a:pt x="6089513" y="1690705"/>
                </a:lnTo>
                <a:lnTo>
                  <a:pt x="6140332" y="1695713"/>
                </a:lnTo>
                <a:lnTo>
                  <a:pt x="6191410" y="1699380"/>
                </a:lnTo>
                <a:lnTo>
                  <a:pt x="6242748" y="1701705"/>
                </a:lnTo>
                <a:lnTo>
                  <a:pt x="6294345" y="1702687"/>
                </a:lnTo>
                <a:lnTo>
                  <a:pt x="6346203" y="1702328"/>
                </a:lnTo>
                <a:lnTo>
                  <a:pt x="6398320" y="1700627"/>
                </a:lnTo>
                <a:lnTo>
                  <a:pt x="6450698" y="1697583"/>
                </a:lnTo>
                <a:lnTo>
                  <a:pt x="6499213" y="1687352"/>
                </a:lnTo>
                <a:lnTo>
                  <a:pt x="6547737" y="1677130"/>
                </a:lnTo>
                <a:lnTo>
                  <a:pt x="6596268" y="1666916"/>
                </a:lnTo>
                <a:lnTo>
                  <a:pt x="6644802" y="1656705"/>
                </a:lnTo>
                <a:lnTo>
                  <a:pt x="6693336" y="1646496"/>
                </a:lnTo>
                <a:lnTo>
                  <a:pt x="6741867" y="1636284"/>
                </a:lnTo>
                <a:lnTo>
                  <a:pt x="6790390" y="1626068"/>
                </a:lnTo>
                <a:lnTo>
                  <a:pt x="6838904" y="1615844"/>
                </a:lnTo>
                <a:lnTo>
                  <a:pt x="6887405" y="1605609"/>
                </a:lnTo>
                <a:lnTo>
                  <a:pt x="6935889" y="1595361"/>
                </a:lnTo>
                <a:lnTo>
                  <a:pt x="6984094" y="1577488"/>
                </a:lnTo>
                <a:lnTo>
                  <a:pt x="7031534" y="1558476"/>
                </a:lnTo>
                <a:lnTo>
                  <a:pt x="7078210" y="1538331"/>
                </a:lnTo>
                <a:lnTo>
                  <a:pt x="7124127" y="1517058"/>
                </a:lnTo>
                <a:lnTo>
                  <a:pt x="7169289" y="1494662"/>
                </a:lnTo>
                <a:lnTo>
                  <a:pt x="7213699" y="1471149"/>
                </a:lnTo>
                <a:lnTo>
                  <a:pt x="7257362" y="1446525"/>
                </a:lnTo>
                <a:lnTo>
                  <a:pt x="7300280" y="1420795"/>
                </a:lnTo>
                <a:lnTo>
                  <a:pt x="7342457" y="1393964"/>
                </a:lnTo>
                <a:lnTo>
                  <a:pt x="7383898" y="1366039"/>
                </a:lnTo>
                <a:lnTo>
                  <a:pt x="7424605" y="1337023"/>
                </a:lnTo>
                <a:lnTo>
                  <a:pt x="7464583" y="1306924"/>
                </a:lnTo>
                <a:lnTo>
                  <a:pt x="7503836" y="1275746"/>
                </a:lnTo>
                <a:lnTo>
                  <a:pt x="7542366" y="1243495"/>
                </a:lnTo>
                <a:lnTo>
                  <a:pt x="7580178" y="1210177"/>
                </a:lnTo>
                <a:lnTo>
                  <a:pt x="7617276" y="1175796"/>
                </a:lnTo>
                <a:lnTo>
                  <a:pt x="7653662" y="1140359"/>
                </a:lnTo>
                <a:lnTo>
                  <a:pt x="7689342" y="1103871"/>
                </a:lnTo>
                <a:lnTo>
                  <a:pt x="7727654" y="1134759"/>
                </a:lnTo>
                <a:lnTo>
                  <a:pt x="7767128" y="1164281"/>
                </a:lnTo>
                <a:lnTo>
                  <a:pt x="7807719" y="1192421"/>
                </a:lnTo>
                <a:lnTo>
                  <a:pt x="7849384" y="1219167"/>
                </a:lnTo>
                <a:lnTo>
                  <a:pt x="7892080" y="1244502"/>
                </a:lnTo>
                <a:lnTo>
                  <a:pt x="7935761" y="1268413"/>
                </a:lnTo>
                <a:lnTo>
                  <a:pt x="7980386" y="1290886"/>
                </a:lnTo>
                <a:lnTo>
                  <a:pt x="8025909" y="1311906"/>
                </a:lnTo>
                <a:lnTo>
                  <a:pt x="8072288" y="1331459"/>
                </a:lnTo>
                <a:lnTo>
                  <a:pt x="8119478" y="1349530"/>
                </a:lnTo>
                <a:lnTo>
                  <a:pt x="8167436" y="1366105"/>
                </a:lnTo>
                <a:lnTo>
                  <a:pt x="8216118" y="1381170"/>
                </a:lnTo>
                <a:lnTo>
                  <a:pt x="8265480" y="1394710"/>
                </a:lnTo>
                <a:lnTo>
                  <a:pt x="8315479" y="1406711"/>
                </a:lnTo>
                <a:lnTo>
                  <a:pt x="8366071" y="1417159"/>
                </a:lnTo>
                <a:lnTo>
                  <a:pt x="8417212" y="1426038"/>
                </a:lnTo>
                <a:lnTo>
                  <a:pt x="8468858" y="1433336"/>
                </a:lnTo>
                <a:lnTo>
                  <a:pt x="8520966" y="1439036"/>
                </a:lnTo>
                <a:lnTo>
                  <a:pt x="8573493" y="1443126"/>
                </a:lnTo>
                <a:lnTo>
                  <a:pt x="8626393" y="1445591"/>
                </a:lnTo>
                <a:lnTo>
                  <a:pt x="8679624" y="1446415"/>
                </a:lnTo>
                <a:lnTo>
                  <a:pt x="8726249" y="1445394"/>
                </a:lnTo>
                <a:lnTo>
                  <a:pt x="8772369" y="1442363"/>
                </a:lnTo>
                <a:lnTo>
                  <a:pt x="8817959" y="1437369"/>
                </a:lnTo>
                <a:lnTo>
                  <a:pt x="8862994" y="1430461"/>
                </a:lnTo>
                <a:lnTo>
                  <a:pt x="8907450" y="1421686"/>
                </a:lnTo>
                <a:lnTo>
                  <a:pt x="8951300" y="1411091"/>
                </a:lnTo>
                <a:lnTo>
                  <a:pt x="8994520" y="1398725"/>
                </a:lnTo>
                <a:lnTo>
                  <a:pt x="9037085" y="1384636"/>
                </a:lnTo>
                <a:lnTo>
                  <a:pt x="9078970" y="1368871"/>
                </a:lnTo>
                <a:lnTo>
                  <a:pt x="9120150" y="1351478"/>
                </a:lnTo>
                <a:lnTo>
                  <a:pt x="9160599" y="1332504"/>
                </a:lnTo>
                <a:lnTo>
                  <a:pt x="9200293" y="1311998"/>
                </a:lnTo>
                <a:lnTo>
                  <a:pt x="9239207" y="1290008"/>
                </a:lnTo>
                <a:lnTo>
                  <a:pt x="9277315" y="1266580"/>
                </a:lnTo>
                <a:lnTo>
                  <a:pt x="9314592" y="1241763"/>
                </a:lnTo>
                <a:lnTo>
                  <a:pt x="9351014" y="1215605"/>
                </a:lnTo>
                <a:lnTo>
                  <a:pt x="9386554" y="1188153"/>
                </a:lnTo>
                <a:lnTo>
                  <a:pt x="9421189" y="1159455"/>
                </a:lnTo>
                <a:lnTo>
                  <a:pt x="9454894" y="1129559"/>
                </a:lnTo>
                <a:lnTo>
                  <a:pt x="9487642" y="1098513"/>
                </a:lnTo>
                <a:lnTo>
                  <a:pt x="9519409" y="1066365"/>
                </a:lnTo>
                <a:lnTo>
                  <a:pt x="9550170" y="1033161"/>
                </a:lnTo>
                <a:lnTo>
                  <a:pt x="9579900" y="998950"/>
                </a:lnTo>
                <a:lnTo>
                  <a:pt x="9608573" y="963781"/>
                </a:lnTo>
                <a:lnTo>
                  <a:pt x="9636166" y="927699"/>
                </a:lnTo>
                <a:lnTo>
                  <a:pt x="9662652" y="890754"/>
                </a:lnTo>
                <a:lnTo>
                  <a:pt x="9688006" y="852994"/>
                </a:lnTo>
                <a:lnTo>
                  <a:pt x="9712204" y="814465"/>
                </a:lnTo>
                <a:lnTo>
                  <a:pt x="9735221" y="775215"/>
                </a:lnTo>
                <a:lnTo>
                  <a:pt x="9757031" y="735293"/>
                </a:lnTo>
                <a:lnTo>
                  <a:pt x="9777609" y="694746"/>
                </a:lnTo>
                <a:lnTo>
                  <a:pt x="9796930" y="653622"/>
                </a:lnTo>
                <a:lnTo>
                  <a:pt x="9814970" y="611969"/>
                </a:lnTo>
                <a:lnTo>
                  <a:pt x="9831702" y="569834"/>
                </a:lnTo>
                <a:lnTo>
                  <a:pt x="9847103" y="527266"/>
                </a:lnTo>
                <a:lnTo>
                  <a:pt x="9861146" y="484311"/>
                </a:lnTo>
                <a:lnTo>
                  <a:pt x="9873808" y="441019"/>
                </a:lnTo>
                <a:lnTo>
                  <a:pt x="9885062" y="397435"/>
                </a:lnTo>
                <a:lnTo>
                  <a:pt x="9894884" y="353610"/>
                </a:lnTo>
                <a:lnTo>
                  <a:pt x="9903249" y="309589"/>
                </a:lnTo>
                <a:lnTo>
                  <a:pt x="9910131" y="265421"/>
                </a:lnTo>
                <a:lnTo>
                  <a:pt x="9915506" y="221154"/>
                </a:lnTo>
                <a:lnTo>
                  <a:pt x="9919348" y="176835"/>
                </a:lnTo>
                <a:lnTo>
                  <a:pt x="9921633" y="132512"/>
                </a:lnTo>
                <a:lnTo>
                  <a:pt x="9922335" y="88234"/>
                </a:lnTo>
                <a:lnTo>
                  <a:pt x="9921429" y="44047"/>
                </a:lnTo>
                <a:lnTo>
                  <a:pt x="9918890" y="0"/>
                </a:lnTo>
              </a:path>
            </a:pathLst>
          </a:custGeom>
          <a:ln w="127000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38573" y="1844986"/>
            <a:ext cx="1205230" cy="925830"/>
          </a:xfrm>
          <a:custGeom>
            <a:avLst/>
            <a:gdLst/>
            <a:ahLst/>
            <a:cxnLst/>
            <a:rect l="l" t="t" r="r" b="b"/>
            <a:pathLst>
              <a:path w="1205229" h="925830">
                <a:moveTo>
                  <a:pt x="1190462" y="646817"/>
                </a:moveTo>
                <a:lnTo>
                  <a:pt x="1200163" y="607425"/>
                </a:lnTo>
                <a:lnTo>
                  <a:pt x="1204893" y="567542"/>
                </a:lnTo>
                <a:lnTo>
                  <a:pt x="1204810" y="527384"/>
                </a:lnTo>
                <a:lnTo>
                  <a:pt x="1200077" y="487165"/>
                </a:lnTo>
                <a:lnTo>
                  <a:pt x="1190854" y="447101"/>
                </a:lnTo>
                <a:lnTo>
                  <a:pt x="1177301" y="407406"/>
                </a:lnTo>
                <a:lnTo>
                  <a:pt x="1159579" y="368296"/>
                </a:lnTo>
                <a:lnTo>
                  <a:pt x="1137849" y="329985"/>
                </a:lnTo>
                <a:lnTo>
                  <a:pt x="1112272" y="292687"/>
                </a:lnTo>
                <a:lnTo>
                  <a:pt x="1083007" y="256618"/>
                </a:lnTo>
                <a:lnTo>
                  <a:pt x="1050216" y="221993"/>
                </a:lnTo>
                <a:lnTo>
                  <a:pt x="1014059" y="189027"/>
                </a:lnTo>
                <a:lnTo>
                  <a:pt x="974698" y="157934"/>
                </a:lnTo>
                <a:lnTo>
                  <a:pt x="932291" y="128930"/>
                </a:lnTo>
                <a:lnTo>
                  <a:pt x="887001" y="102229"/>
                </a:lnTo>
                <a:lnTo>
                  <a:pt x="838988" y="78046"/>
                </a:lnTo>
                <a:lnTo>
                  <a:pt x="788412" y="56596"/>
                </a:lnTo>
                <a:lnTo>
                  <a:pt x="735434" y="38093"/>
                </a:lnTo>
                <a:lnTo>
                  <a:pt x="681369" y="23061"/>
                </a:lnTo>
                <a:lnTo>
                  <a:pt x="627595" y="11820"/>
                </a:lnTo>
                <a:lnTo>
                  <a:pt x="574366" y="4286"/>
                </a:lnTo>
                <a:lnTo>
                  <a:pt x="521936" y="374"/>
                </a:lnTo>
                <a:lnTo>
                  <a:pt x="470561" y="0"/>
                </a:lnTo>
                <a:lnTo>
                  <a:pt x="420494" y="3077"/>
                </a:lnTo>
                <a:lnTo>
                  <a:pt x="371990" y="9522"/>
                </a:lnTo>
                <a:lnTo>
                  <a:pt x="325305" y="19250"/>
                </a:lnTo>
                <a:lnTo>
                  <a:pt x="280692" y="32175"/>
                </a:lnTo>
                <a:lnTo>
                  <a:pt x="238405" y="48213"/>
                </a:lnTo>
                <a:lnTo>
                  <a:pt x="198700" y="67280"/>
                </a:lnTo>
                <a:lnTo>
                  <a:pt x="161832" y="89289"/>
                </a:lnTo>
                <a:lnTo>
                  <a:pt x="128053" y="114157"/>
                </a:lnTo>
                <a:lnTo>
                  <a:pt x="97620" y="141799"/>
                </a:lnTo>
                <a:lnTo>
                  <a:pt x="70787" y="172129"/>
                </a:lnTo>
                <a:lnTo>
                  <a:pt x="47807" y="205063"/>
                </a:lnTo>
                <a:lnTo>
                  <a:pt x="28937" y="240516"/>
                </a:lnTo>
                <a:lnTo>
                  <a:pt x="14430" y="278403"/>
                </a:lnTo>
                <a:lnTo>
                  <a:pt x="4729" y="317793"/>
                </a:lnTo>
                <a:lnTo>
                  <a:pt x="0" y="357675"/>
                </a:lnTo>
                <a:lnTo>
                  <a:pt x="82" y="397832"/>
                </a:lnTo>
                <a:lnTo>
                  <a:pt x="4815" y="438049"/>
                </a:lnTo>
                <a:lnTo>
                  <a:pt x="14038" y="478113"/>
                </a:lnTo>
                <a:lnTo>
                  <a:pt x="27591" y="517807"/>
                </a:lnTo>
                <a:lnTo>
                  <a:pt x="45313" y="556917"/>
                </a:lnTo>
                <a:lnTo>
                  <a:pt x="67043" y="595229"/>
                </a:lnTo>
                <a:lnTo>
                  <a:pt x="92620" y="632526"/>
                </a:lnTo>
                <a:lnTo>
                  <a:pt x="121885" y="668595"/>
                </a:lnTo>
                <a:lnTo>
                  <a:pt x="154676" y="703220"/>
                </a:lnTo>
                <a:lnTo>
                  <a:pt x="190833" y="736186"/>
                </a:lnTo>
                <a:lnTo>
                  <a:pt x="230194" y="767278"/>
                </a:lnTo>
                <a:lnTo>
                  <a:pt x="272601" y="796282"/>
                </a:lnTo>
                <a:lnTo>
                  <a:pt x="317891" y="822983"/>
                </a:lnTo>
                <a:lnTo>
                  <a:pt x="365904" y="847165"/>
                </a:lnTo>
                <a:lnTo>
                  <a:pt x="416480" y="868613"/>
                </a:lnTo>
                <a:lnTo>
                  <a:pt x="469458" y="887114"/>
                </a:lnTo>
                <a:lnTo>
                  <a:pt x="523523" y="902146"/>
                </a:lnTo>
                <a:lnTo>
                  <a:pt x="577297" y="913387"/>
                </a:lnTo>
                <a:lnTo>
                  <a:pt x="630526" y="920922"/>
                </a:lnTo>
                <a:lnTo>
                  <a:pt x="682956" y="924834"/>
                </a:lnTo>
                <a:lnTo>
                  <a:pt x="734332" y="925210"/>
                </a:lnTo>
                <a:lnTo>
                  <a:pt x="784398" y="922133"/>
                </a:lnTo>
                <a:lnTo>
                  <a:pt x="832902" y="915689"/>
                </a:lnTo>
                <a:lnTo>
                  <a:pt x="879587" y="905963"/>
                </a:lnTo>
                <a:lnTo>
                  <a:pt x="924201" y="893038"/>
                </a:lnTo>
                <a:lnTo>
                  <a:pt x="966487" y="877001"/>
                </a:lnTo>
                <a:lnTo>
                  <a:pt x="1006192" y="857936"/>
                </a:lnTo>
                <a:lnTo>
                  <a:pt x="1043061" y="835927"/>
                </a:lnTo>
                <a:lnTo>
                  <a:pt x="1076839" y="811060"/>
                </a:lnTo>
                <a:lnTo>
                  <a:pt x="1107272" y="783419"/>
                </a:lnTo>
                <a:lnTo>
                  <a:pt x="1134105" y="753090"/>
                </a:lnTo>
                <a:lnTo>
                  <a:pt x="1157085" y="720156"/>
                </a:lnTo>
                <a:lnTo>
                  <a:pt x="1175955" y="684704"/>
                </a:lnTo>
                <a:lnTo>
                  <a:pt x="1190462" y="646817"/>
                </a:lnTo>
                <a:close/>
              </a:path>
            </a:pathLst>
          </a:custGeom>
          <a:ln w="126999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222892" y="3296719"/>
            <a:ext cx="654685" cy="581660"/>
          </a:xfrm>
          <a:custGeom>
            <a:avLst/>
            <a:gdLst/>
            <a:ahLst/>
            <a:cxnLst/>
            <a:rect l="l" t="t" r="r" b="b"/>
            <a:pathLst>
              <a:path w="654684" h="581660">
                <a:moveTo>
                  <a:pt x="643009" y="389595"/>
                </a:moveTo>
                <a:lnTo>
                  <a:pt x="652253" y="348082"/>
                </a:lnTo>
                <a:lnTo>
                  <a:pt x="654398" y="306367"/>
                </a:lnTo>
                <a:lnTo>
                  <a:pt x="649798" y="265027"/>
                </a:lnTo>
                <a:lnTo>
                  <a:pt x="638811" y="224639"/>
                </a:lnTo>
                <a:lnTo>
                  <a:pt x="621791" y="185779"/>
                </a:lnTo>
                <a:lnTo>
                  <a:pt x="599096" y="149024"/>
                </a:lnTo>
                <a:lnTo>
                  <a:pt x="571080" y="114949"/>
                </a:lnTo>
                <a:lnTo>
                  <a:pt x="538101" y="84132"/>
                </a:lnTo>
                <a:lnTo>
                  <a:pt x="500513" y="57149"/>
                </a:lnTo>
                <a:lnTo>
                  <a:pt x="458673" y="34576"/>
                </a:lnTo>
                <a:lnTo>
                  <a:pt x="412936" y="16990"/>
                </a:lnTo>
                <a:lnTo>
                  <a:pt x="365338" y="5335"/>
                </a:lnTo>
                <a:lnTo>
                  <a:pt x="318095" y="0"/>
                </a:lnTo>
                <a:lnTo>
                  <a:pt x="271829" y="712"/>
                </a:lnTo>
                <a:lnTo>
                  <a:pt x="227161" y="7203"/>
                </a:lnTo>
                <a:lnTo>
                  <a:pt x="184712" y="19203"/>
                </a:lnTo>
                <a:lnTo>
                  <a:pt x="145102" y="36439"/>
                </a:lnTo>
                <a:lnTo>
                  <a:pt x="108954" y="58643"/>
                </a:lnTo>
                <a:lnTo>
                  <a:pt x="76887" y="85545"/>
                </a:lnTo>
                <a:lnTo>
                  <a:pt x="49523" y="116873"/>
                </a:lnTo>
                <a:lnTo>
                  <a:pt x="27483" y="152358"/>
                </a:lnTo>
                <a:lnTo>
                  <a:pt x="11388" y="191729"/>
                </a:lnTo>
                <a:lnTo>
                  <a:pt x="2144" y="233243"/>
                </a:lnTo>
                <a:lnTo>
                  <a:pt x="0" y="274957"/>
                </a:lnTo>
                <a:lnTo>
                  <a:pt x="4599" y="316297"/>
                </a:lnTo>
                <a:lnTo>
                  <a:pt x="15586" y="356685"/>
                </a:lnTo>
                <a:lnTo>
                  <a:pt x="32606" y="395545"/>
                </a:lnTo>
                <a:lnTo>
                  <a:pt x="55301" y="432301"/>
                </a:lnTo>
                <a:lnTo>
                  <a:pt x="83317" y="466375"/>
                </a:lnTo>
                <a:lnTo>
                  <a:pt x="116296" y="497192"/>
                </a:lnTo>
                <a:lnTo>
                  <a:pt x="153884" y="524175"/>
                </a:lnTo>
                <a:lnTo>
                  <a:pt x="195724" y="546748"/>
                </a:lnTo>
                <a:lnTo>
                  <a:pt x="241461" y="564334"/>
                </a:lnTo>
                <a:lnTo>
                  <a:pt x="289060" y="575986"/>
                </a:lnTo>
                <a:lnTo>
                  <a:pt x="336303" y="581319"/>
                </a:lnTo>
                <a:lnTo>
                  <a:pt x="382570" y="580604"/>
                </a:lnTo>
                <a:lnTo>
                  <a:pt x="427239" y="574112"/>
                </a:lnTo>
                <a:lnTo>
                  <a:pt x="469690" y="562112"/>
                </a:lnTo>
                <a:lnTo>
                  <a:pt x="509300" y="544875"/>
                </a:lnTo>
                <a:lnTo>
                  <a:pt x="545449" y="522672"/>
                </a:lnTo>
                <a:lnTo>
                  <a:pt x="577516" y="495772"/>
                </a:lnTo>
                <a:lnTo>
                  <a:pt x="604879" y="464445"/>
                </a:lnTo>
                <a:lnTo>
                  <a:pt x="626917" y="428963"/>
                </a:lnTo>
                <a:lnTo>
                  <a:pt x="643009" y="389595"/>
                </a:lnTo>
                <a:close/>
              </a:path>
            </a:pathLst>
          </a:custGeom>
          <a:ln w="127000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83842" y="2097379"/>
            <a:ext cx="692086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0" spc="-415" dirty="0">
                <a:solidFill>
                  <a:srgbClr val="1C1C1B"/>
                </a:solidFill>
              </a:rPr>
              <a:t>ДОНОРСТВО </a:t>
            </a:r>
            <a:r>
              <a:rPr sz="8000" spc="-3260" dirty="0">
                <a:solidFill>
                  <a:srgbClr val="1C1C1B"/>
                </a:solidFill>
              </a:rPr>
              <a:t>— </a:t>
            </a:r>
            <a:r>
              <a:rPr sz="8000" spc="-2045" dirty="0">
                <a:solidFill>
                  <a:srgbClr val="1C1C1B"/>
                </a:solidFill>
              </a:rPr>
              <a:t> </a:t>
            </a:r>
            <a:r>
              <a:rPr sz="8000" spc="-650" dirty="0">
                <a:solidFill>
                  <a:srgbClr val="1C1C1B"/>
                </a:solidFill>
              </a:rPr>
              <a:t>ЭТО</a:t>
            </a:r>
            <a:r>
              <a:rPr sz="8000" spc="-175" dirty="0">
                <a:solidFill>
                  <a:srgbClr val="1C1C1B"/>
                </a:solidFill>
              </a:rPr>
              <a:t> </a:t>
            </a:r>
            <a:r>
              <a:rPr sz="8000" spc="-490" dirty="0">
                <a:solidFill>
                  <a:srgbClr val="1C1C1B"/>
                </a:solidFill>
              </a:rPr>
              <a:t>ВРЕДНО!</a:t>
            </a:r>
            <a:endParaRPr sz="8000" dirty="0"/>
          </a:p>
        </p:txBody>
      </p:sp>
      <p:sp>
        <p:nvSpPr>
          <p:cNvPr id="9" name="object 9"/>
          <p:cNvSpPr txBox="1"/>
          <p:nvPr/>
        </p:nvSpPr>
        <p:spPr>
          <a:xfrm>
            <a:off x="1442923" y="6693472"/>
            <a:ext cx="7300595" cy="3921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39570">
              <a:lnSpc>
                <a:spcPct val="100000"/>
              </a:lnSpc>
              <a:spcBef>
                <a:spcPts val="1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-80" dirty="0">
                <a:latin typeface="Arial"/>
                <a:cs typeface="Arial"/>
              </a:rPr>
              <a:t>В </a:t>
            </a:r>
            <a:r>
              <a:rPr sz="2100" spc="-10" dirty="0">
                <a:latin typeface="Arial"/>
                <a:cs typeface="Arial"/>
              </a:rPr>
              <a:t>пунктах </a:t>
            </a:r>
            <a:r>
              <a:rPr sz="2100" spc="-20" dirty="0">
                <a:latin typeface="Arial"/>
                <a:cs typeface="Arial"/>
              </a:rPr>
              <a:t>сдачи </a:t>
            </a:r>
            <a:r>
              <a:rPr sz="2100" spc="50" dirty="0">
                <a:latin typeface="Arial"/>
                <a:cs typeface="Arial"/>
              </a:rPr>
              <a:t>крови </a:t>
            </a:r>
            <a:r>
              <a:rPr sz="2100" spc="-5" dirty="0">
                <a:latin typeface="Arial"/>
                <a:cs typeface="Arial"/>
              </a:rPr>
              <a:t>используют</a:t>
            </a:r>
            <a:r>
              <a:rPr sz="2100" spc="-180" dirty="0">
                <a:latin typeface="Arial"/>
                <a:cs typeface="Arial"/>
              </a:rPr>
              <a:t> </a:t>
            </a:r>
            <a:r>
              <a:rPr sz="2100" spc="5" dirty="0">
                <a:latin typeface="Arial"/>
                <a:cs typeface="Arial"/>
              </a:rPr>
              <a:t>только  </a:t>
            </a:r>
            <a:r>
              <a:rPr sz="2100" spc="20" dirty="0">
                <a:latin typeface="Arial"/>
                <a:cs typeface="Arial"/>
              </a:rPr>
              <a:t>одноразовое </a:t>
            </a:r>
            <a:r>
              <a:rPr sz="2100" spc="-15" dirty="0">
                <a:latin typeface="Arial"/>
                <a:cs typeface="Arial"/>
              </a:rPr>
              <a:t>и стерильное</a:t>
            </a:r>
            <a:r>
              <a:rPr sz="2100" spc="-155" dirty="0">
                <a:latin typeface="Arial"/>
                <a:cs typeface="Arial"/>
              </a:rPr>
              <a:t> </a:t>
            </a:r>
            <a:r>
              <a:rPr sz="2100" spc="5" dirty="0">
                <a:latin typeface="Arial"/>
                <a:cs typeface="Arial"/>
              </a:rPr>
              <a:t>оборудование</a:t>
            </a:r>
            <a:endParaRPr sz="2100" dirty="0">
              <a:latin typeface="Arial"/>
              <a:cs typeface="Arial"/>
            </a:endParaRPr>
          </a:p>
          <a:p>
            <a:pPr marL="12700" marR="771525">
              <a:lnSpc>
                <a:spcPct val="100000"/>
              </a:lnSpc>
              <a:spcBef>
                <a:spcPts val="20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-5" dirty="0">
                <a:latin typeface="Arial"/>
                <a:cs typeface="Arial"/>
              </a:rPr>
              <a:t>Регулярные </a:t>
            </a:r>
            <a:r>
              <a:rPr sz="2100" spc="-20" dirty="0">
                <a:latin typeface="Arial"/>
                <a:cs typeface="Arial"/>
              </a:rPr>
              <a:t>(кадровые) </a:t>
            </a:r>
            <a:r>
              <a:rPr sz="2100" spc="5" dirty="0">
                <a:latin typeface="Arial"/>
                <a:cs typeface="Arial"/>
              </a:rPr>
              <a:t>доноры </a:t>
            </a:r>
            <a:r>
              <a:rPr sz="2100" spc="45" dirty="0">
                <a:latin typeface="Arial"/>
                <a:cs typeface="Arial"/>
              </a:rPr>
              <a:t>в </a:t>
            </a:r>
            <a:r>
              <a:rPr sz="2100" spc="-15" dirty="0">
                <a:latin typeface="Arial"/>
                <a:cs typeface="Arial"/>
              </a:rPr>
              <a:t>среднем</a:t>
            </a:r>
            <a:r>
              <a:rPr sz="2100" spc="-30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живут  </a:t>
            </a:r>
            <a:r>
              <a:rPr sz="2100" spc="-35" dirty="0">
                <a:latin typeface="Arial"/>
                <a:cs typeface="Arial"/>
              </a:rPr>
              <a:t>на </a:t>
            </a:r>
            <a:r>
              <a:rPr sz="2100" spc="70" dirty="0">
                <a:latin typeface="Arial"/>
                <a:cs typeface="Arial"/>
              </a:rPr>
              <a:t>5 </a:t>
            </a:r>
            <a:r>
              <a:rPr sz="2100" spc="-60" dirty="0">
                <a:latin typeface="Arial"/>
                <a:cs typeface="Arial"/>
              </a:rPr>
              <a:t>лет </a:t>
            </a:r>
            <a:r>
              <a:rPr sz="2100" spc="-20" dirty="0">
                <a:latin typeface="Arial"/>
                <a:cs typeface="Arial"/>
              </a:rPr>
              <a:t>дольше </a:t>
            </a:r>
            <a:r>
              <a:rPr sz="2100" spc="-55" dirty="0">
                <a:latin typeface="Arial"/>
                <a:cs typeface="Arial"/>
              </a:rPr>
              <a:t>(По </a:t>
            </a:r>
            <a:r>
              <a:rPr sz="2100" spc="-40" dirty="0">
                <a:latin typeface="Arial"/>
                <a:cs typeface="Arial"/>
              </a:rPr>
              <a:t>данным</a:t>
            </a:r>
            <a:r>
              <a:rPr sz="2100" spc="-175" dirty="0">
                <a:latin typeface="Arial"/>
                <a:cs typeface="Arial"/>
              </a:rPr>
              <a:t> </a:t>
            </a:r>
            <a:r>
              <a:rPr sz="2100" spc="-85" dirty="0">
                <a:latin typeface="Arial"/>
                <a:cs typeface="Arial"/>
              </a:rPr>
              <a:t>ВОЗ)</a:t>
            </a:r>
            <a:endParaRPr sz="2100" dirty="0">
              <a:latin typeface="Arial"/>
              <a:cs typeface="Arial"/>
            </a:endParaRPr>
          </a:p>
          <a:p>
            <a:pPr marL="12700" marR="1095375">
              <a:lnSpc>
                <a:spcPct val="100000"/>
              </a:lnSpc>
              <a:spcBef>
                <a:spcPts val="1995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dirty="0">
                <a:latin typeface="Arial"/>
                <a:cs typeface="Arial"/>
              </a:rPr>
              <a:t>Регулярное донорство </a:t>
            </a:r>
            <a:r>
              <a:rPr sz="2100" spc="-15" dirty="0">
                <a:latin typeface="Arial"/>
                <a:cs typeface="Arial"/>
              </a:rPr>
              <a:t>снижает </a:t>
            </a:r>
            <a:r>
              <a:rPr sz="2100" spc="40" dirty="0">
                <a:latin typeface="Arial"/>
                <a:cs typeface="Arial"/>
              </a:rPr>
              <a:t>риск</a:t>
            </a:r>
            <a:r>
              <a:rPr sz="2100" spc="-245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развития  </a:t>
            </a:r>
            <a:r>
              <a:rPr sz="2100" spc="-15" dirty="0">
                <a:latin typeface="Arial"/>
                <a:cs typeface="Arial"/>
              </a:rPr>
              <a:t>сердечно-сосудистых</a:t>
            </a:r>
            <a:r>
              <a:rPr sz="2100" spc="-5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заболеваний</a:t>
            </a:r>
          </a:p>
          <a:p>
            <a:pPr marL="12700">
              <a:lnSpc>
                <a:spcPct val="100000"/>
              </a:lnSpc>
              <a:spcBef>
                <a:spcPts val="20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-10" dirty="0">
                <a:latin typeface="Arial"/>
                <a:cs typeface="Arial"/>
              </a:rPr>
              <a:t>Каждая </a:t>
            </a:r>
            <a:r>
              <a:rPr sz="2100" spc="-15" dirty="0">
                <a:latin typeface="Arial"/>
                <a:cs typeface="Arial"/>
              </a:rPr>
              <a:t>донация </a:t>
            </a:r>
            <a:r>
              <a:rPr sz="2100" spc="-35" dirty="0">
                <a:latin typeface="Arial"/>
                <a:cs typeface="Arial"/>
              </a:rPr>
              <a:t>улучшает </a:t>
            </a:r>
            <a:r>
              <a:rPr sz="2100" spc="-10" dirty="0">
                <a:latin typeface="Arial"/>
                <a:cs typeface="Arial"/>
              </a:rPr>
              <a:t>обмен веществ </a:t>
            </a:r>
            <a:r>
              <a:rPr sz="2100" spc="45" dirty="0">
                <a:latin typeface="Arial"/>
                <a:cs typeface="Arial"/>
              </a:rPr>
              <a:t>в</a:t>
            </a:r>
            <a:r>
              <a:rPr sz="2100" spc="-180" dirty="0">
                <a:latin typeface="Arial"/>
                <a:cs typeface="Arial"/>
              </a:rPr>
              <a:t> </a:t>
            </a:r>
            <a:r>
              <a:rPr sz="2100" spc="15" dirty="0">
                <a:latin typeface="Arial"/>
                <a:cs typeface="Arial"/>
              </a:rPr>
              <a:t>организме</a:t>
            </a:r>
            <a:endParaRPr sz="2100" dirty="0">
              <a:latin typeface="Arial"/>
              <a:cs typeface="Arial"/>
            </a:endParaRPr>
          </a:p>
          <a:p>
            <a:pPr marL="12700" marR="746125">
              <a:lnSpc>
                <a:spcPct val="100000"/>
              </a:lnSpc>
              <a:spcBef>
                <a:spcPts val="20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-10" dirty="0">
                <a:latin typeface="Arial"/>
                <a:cs typeface="Arial"/>
              </a:rPr>
              <a:t>После </a:t>
            </a:r>
            <a:r>
              <a:rPr sz="2100" spc="-20" dirty="0">
                <a:latin typeface="Arial"/>
                <a:cs typeface="Arial"/>
              </a:rPr>
              <a:t>донации </a:t>
            </a:r>
            <a:r>
              <a:rPr sz="2100" spc="-15" dirty="0">
                <a:latin typeface="Arial"/>
                <a:cs typeface="Arial"/>
              </a:rPr>
              <a:t>происходит </a:t>
            </a:r>
            <a:r>
              <a:rPr sz="2100" dirty="0">
                <a:latin typeface="Arial"/>
                <a:cs typeface="Arial"/>
              </a:rPr>
              <a:t>активизация</a:t>
            </a:r>
            <a:r>
              <a:rPr sz="2100" spc="-114" dirty="0">
                <a:latin typeface="Arial"/>
                <a:cs typeface="Arial"/>
              </a:rPr>
              <a:t> </a:t>
            </a:r>
            <a:r>
              <a:rPr sz="2100" spc="-40" dirty="0">
                <a:latin typeface="Arial"/>
                <a:cs typeface="Arial"/>
              </a:rPr>
              <a:t>системы  </a:t>
            </a:r>
            <a:r>
              <a:rPr sz="2100" spc="20" dirty="0">
                <a:latin typeface="Arial"/>
                <a:cs typeface="Arial"/>
              </a:rPr>
              <a:t>кроветворения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49170" y="4205389"/>
            <a:ext cx="7398829" cy="76056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25095" y="4293044"/>
            <a:ext cx="4064673" cy="2183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2942951" y="423112"/>
            <a:ext cx="2346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волонтеры-медики.рф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664646" y="525351"/>
            <a:ext cx="181340" cy="1813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23586" y="319977"/>
            <a:ext cx="13586157" cy="8450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1383842" y="1250619"/>
            <a:ext cx="8822690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000" spc="-125" dirty="0">
                <a:solidFill>
                  <a:srgbClr val="1C1C1B"/>
                </a:solidFill>
                <a:latin typeface="Arial"/>
                <a:cs typeface="Arial"/>
              </a:rPr>
              <a:t>У </a:t>
            </a:r>
            <a:r>
              <a:rPr sz="7000" spc="-660" dirty="0">
                <a:solidFill>
                  <a:srgbClr val="1C1C1B"/>
                </a:solidFill>
                <a:latin typeface="Arial"/>
                <a:cs typeface="Arial"/>
              </a:rPr>
              <a:t>МЕНЯ  </a:t>
            </a:r>
            <a:r>
              <a:rPr sz="7000" spc="-1220" dirty="0">
                <a:solidFill>
                  <a:srgbClr val="1C1C1B"/>
                </a:solidFill>
                <a:latin typeface="Arial"/>
                <a:cs typeface="Arial"/>
              </a:rPr>
              <a:t>Р</a:t>
            </a:r>
            <a:r>
              <a:rPr sz="7000" spc="-495" dirty="0">
                <a:solidFill>
                  <a:srgbClr val="1C1C1B"/>
                </a:solidFill>
                <a:latin typeface="Arial"/>
                <a:cs typeface="Arial"/>
              </a:rPr>
              <a:t>А</a:t>
            </a:r>
            <a:r>
              <a:rPr sz="7000" spc="-375" dirty="0">
                <a:solidFill>
                  <a:srgbClr val="1C1C1B"/>
                </a:solidFill>
                <a:latin typeface="Arial"/>
                <a:cs typeface="Arial"/>
              </a:rPr>
              <a:t>С</a:t>
            </a:r>
            <a:r>
              <a:rPr sz="7000" spc="-380" dirty="0">
                <a:solidFill>
                  <a:srgbClr val="1C1C1B"/>
                </a:solidFill>
                <a:latin typeface="Arial"/>
                <a:cs typeface="Arial"/>
              </a:rPr>
              <a:t>П</a:t>
            </a:r>
            <a:r>
              <a:rPr sz="7000" spc="-780" dirty="0">
                <a:solidFill>
                  <a:srgbClr val="1C1C1B"/>
                </a:solidFill>
                <a:latin typeface="Arial"/>
                <a:cs typeface="Arial"/>
              </a:rPr>
              <a:t>Р</a:t>
            </a:r>
            <a:r>
              <a:rPr sz="7000" spc="-375" dirty="0">
                <a:solidFill>
                  <a:srgbClr val="1C1C1B"/>
                </a:solidFill>
                <a:latin typeface="Arial"/>
                <a:cs typeface="Arial"/>
              </a:rPr>
              <a:t>О</a:t>
            </a:r>
            <a:r>
              <a:rPr sz="7000" spc="-300" dirty="0">
                <a:solidFill>
                  <a:srgbClr val="1C1C1B"/>
                </a:solidFill>
                <a:latin typeface="Arial"/>
                <a:cs typeface="Arial"/>
              </a:rPr>
              <a:t>С</a:t>
            </a:r>
            <a:r>
              <a:rPr sz="7000" spc="-484" dirty="0">
                <a:solidFill>
                  <a:srgbClr val="1C1C1B"/>
                </a:solidFill>
                <a:latin typeface="Arial"/>
                <a:cs typeface="Arial"/>
              </a:rPr>
              <a:t>Т</a:t>
            </a:r>
            <a:r>
              <a:rPr sz="7000" spc="-1220" dirty="0">
                <a:solidFill>
                  <a:srgbClr val="1C1C1B"/>
                </a:solidFill>
                <a:latin typeface="Arial"/>
                <a:cs typeface="Arial"/>
              </a:rPr>
              <a:t>Р</a:t>
            </a:r>
            <a:r>
              <a:rPr sz="7000" spc="-215" dirty="0">
                <a:solidFill>
                  <a:srgbClr val="1C1C1B"/>
                </a:solidFill>
                <a:latin typeface="Arial"/>
                <a:cs typeface="Arial"/>
              </a:rPr>
              <a:t>А</a:t>
            </a:r>
            <a:r>
              <a:rPr sz="7000" spc="-275" dirty="0">
                <a:solidFill>
                  <a:srgbClr val="1C1C1B"/>
                </a:solidFill>
                <a:latin typeface="Arial"/>
                <a:cs typeface="Arial"/>
              </a:rPr>
              <a:t>Н</a:t>
            </a:r>
            <a:r>
              <a:rPr sz="7000" spc="-969" dirty="0">
                <a:solidFill>
                  <a:srgbClr val="1C1C1B"/>
                </a:solidFill>
                <a:latin typeface="Arial"/>
                <a:cs typeface="Arial"/>
              </a:rPr>
              <a:t>Е</a:t>
            </a:r>
            <a:r>
              <a:rPr sz="7000" spc="-275" dirty="0">
                <a:solidFill>
                  <a:srgbClr val="1C1C1B"/>
                </a:solidFill>
                <a:latin typeface="Arial"/>
                <a:cs typeface="Arial"/>
              </a:rPr>
              <a:t>Н</a:t>
            </a:r>
            <a:r>
              <a:rPr sz="7000" spc="-204" dirty="0">
                <a:solidFill>
                  <a:srgbClr val="1C1C1B"/>
                </a:solidFill>
                <a:latin typeface="Arial"/>
                <a:cs typeface="Arial"/>
              </a:rPr>
              <a:t>Н</a:t>
            </a:r>
            <a:r>
              <a:rPr sz="7000" spc="-90" dirty="0">
                <a:solidFill>
                  <a:srgbClr val="1C1C1B"/>
                </a:solidFill>
                <a:latin typeface="Arial"/>
                <a:cs typeface="Arial"/>
              </a:rPr>
              <a:t>А</a:t>
            </a:r>
            <a:r>
              <a:rPr sz="7000" spc="-530" dirty="0">
                <a:solidFill>
                  <a:srgbClr val="1C1C1B"/>
                </a:solidFill>
                <a:latin typeface="Arial"/>
                <a:cs typeface="Arial"/>
              </a:rPr>
              <a:t>Я  </a:t>
            </a:r>
            <a:r>
              <a:rPr sz="7000" spc="-295" dirty="0">
                <a:solidFill>
                  <a:srgbClr val="1C1C1B"/>
                </a:solidFill>
                <a:latin typeface="Arial"/>
                <a:cs typeface="Arial"/>
              </a:rPr>
              <a:t>ГРУППА </a:t>
            </a:r>
            <a:r>
              <a:rPr sz="7000" spc="-405" dirty="0">
                <a:solidFill>
                  <a:srgbClr val="1C1C1B"/>
                </a:solidFill>
                <a:latin typeface="Arial"/>
                <a:cs typeface="Arial"/>
              </a:rPr>
              <a:t>КРОВИ, </a:t>
            </a:r>
            <a:r>
              <a:rPr sz="7000" spc="-235" dirty="0">
                <a:solidFill>
                  <a:srgbClr val="1C1C1B"/>
                </a:solidFill>
                <a:latin typeface="Arial"/>
                <a:cs typeface="Arial"/>
              </a:rPr>
              <a:t>ОНА  </a:t>
            </a:r>
            <a:r>
              <a:rPr sz="7000" spc="-320" dirty="0">
                <a:solidFill>
                  <a:srgbClr val="1C1C1B"/>
                </a:solidFill>
                <a:latin typeface="Arial"/>
                <a:cs typeface="Arial"/>
              </a:rPr>
              <a:t>НИКОМУ </a:t>
            </a:r>
            <a:r>
              <a:rPr sz="7000" spc="-500" dirty="0">
                <a:solidFill>
                  <a:srgbClr val="1C1C1B"/>
                </a:solidFill>
                <a:latin typeface="Arial"/>
                <a:cs typeface="Arial"/>
              </a:rPr>
              <a:t>НЕ</a:t>
            </a:r>
            <a:r>
              <a:rPr sz="7000" spc="15" dirty="0">
                <a:solidFill>
                  <a:srgbClr val="1C1C1B"/>
                </a:solidFill>
                <a:latin typeface="Arial"/>
                <a:cs typeface="Arial"/>
              </a:rPr>
              <a:t> </a:t>
            </a:r>
            <a:r>
              <a:rPr sz="7000" spc="-204" dirty="0">
                <a:solidFill>
                  <a:srgbClr val="1C1C1B"/>
                </a:solidFill>
                <a:latin typeface="Arial"/>
                <a:cs typeface="Arial"/>
              </a:rPr>
              <a:t>НУЖНА</a:t>
            </a:r>
            <a:endParaRPr sz="7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2923" y="8041309"/>
            <a:ext cx="6229985" cy="155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9605">
              <a:lnSpc>
                <a:spcPct val="100000"/>
              </a:lnSpc>
              <a:spcBef>
                <a:spcPts val="1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30" dirty="0">
                <a:latin typeface="Arial"/>
                <a:cs typeface="Arial"/>
              </a:rPr>
              <a:t>Кровь </a:t>
            </a:r>
            <a:r>
              <a:rPr sz="2100" spc="5" dirty="0">
                <a:latin typeface="Arial"/>
                <a:cs typeface="Arial"/>
              </a:rPr>
              <a:t>всех </a:t>
            </a:r>
            <a:r>
              <a:rPr sz="2100" spc="40" dirty="0">
                <a:latin typeface="Arial"/>
                <a:cs typeface="Arial"/>
              </a:rPr>
              <a:t>групп </a:t>
            </a:r>
            <a:r>
              <a:rPr sz="2100" spc="-355" dirty="0">
                <a:latin typeface="Arial"/>
                <a:cs typeface="Arial"/>
              </a:rPr>
              <a:t>— </a:t>
            </a:r>
            <a:r>
              <a:rPr sz="2100" spc="-15" dirty="0">
                <a:latin typeface="Arial"/>
                <a:cs typeface="Arial"/>
              </a:rPr>
              <a:t>и</a:t>
            </a:r>
            <a:r>
              <a:rPr sz="2100" spc="-240" dirty="0">
                <a:latin typeface="Arial"/>
                <a:cs typeface="Arial"/>
              </a:rPr>
              <a:t> </a:t>
            </a:r>
            <a:r>
              <a:rPr sz="2100" spc="-15" dirty="0">
                <a:latin typeface="Arial"/>
                <a:cs typeface="Arial"/>
              </a:rPr>
              <a:t>распространенных,  и </a:t>
            </a:r>
            <a:r>
              <a:rPr sz="2100" spc="15" dirty="0">
                <a:latin typeface="Arial"/>
                <a:cs typeface="Arial"/>
              </a:rPr>
              <a:t>редких </a:t>
            </a:r>
            <a:r>
              <a:rPr sz="2100" spc="-355" dirty="0">
                <a:latin typeface="Arial"/>
                <a:cs typeface="Arial"/>
              </a:rPr>
              <a:t>— </a:t>
            </a:r>
            <a:r>
              <a:rPr sz="2100" spc="-25" dirty="0">
                <a:latin typeface="Arial"/>
                <a:cs typeface="Arial"/>
              </a:rPr>
              <a:t>требуется</a:t>
            </a:r>
            <a:r>
              <a:rPr sz="2100" spc="-29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постоянно</a:t>
            </a:r>
          </a:p>
          <a:p>
            <a:pPr marL="12700" marR="5080">
              <a:lnSpc>
                <a:spcPct val="100000"/>
              </a:lnSpc>
              <a:spcBef>
                <a:spcPts val="20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-75" dirty="0">
                <a:latin typeface="Arial"/>
                <a:cs typeface="Arial"/>
              </a:rPr>
              <a:t>Если </a:t>
            </a:r>
            <a:r>
              <a:rPr sz="2100" spc="-10" dirty="0">
                <a:latin typeface="Arial"/>
                <a:cs typeface="Arial"/>
              </a:rPr>
              <a:t>она так </a:t>
            </a:r>
            <a:r>
              <a:rPr sz="2100" spc="-15" dirty="0">
                <a:latin typeface="Arial"/>
                <a:cs typeface="Arial"/>
              </a:rPr>
              <a:t>распространена </a:t>
            </a:r>
            <a:r>
              <a:rPr sz="2100" spc="-5" dirty="0">
                <a:latin typeface="Arial"/>
                <a:cs typeface="Arial"/>
              </a:rPr>
              <a:t>среди</a:t>
            </a:r>
            <a:r>
              <a:rPr sz="2100" spc="-114" dirty="0">
                <a:latin typeface="Arial"/>
                <a:cs typeface="Arial"/>
              </a:rPr>
              <a:t> </a:t>
            </a:r>
            <a:r>
              <a:rPr sz="2100" spc="5" dirty="0">
                <a:latin typeface="Arial"/>
                <a:cs typeface="Arial"/>
              </a:rPr>
              <a:t>здоровых,  </a:t>
            </a:r>
            <a:r>
              <a:rPr sz="2100" spc="-45" dirty="0">
                <a:latin typeface="Arial"/>
                <a:cs typeface="Arial"/>
              </a:rPr>
              <a:t>то </a:t>
            </a:r>
            <a:r>
              <a:rPr sz="2100" spc="-10" dirty="0">
                <a:latin typeface="Arial"/>
                <a:cs typeface="Arial"/>
              </a:rPr>
              <a:t>она так </a:t>
            </a:r>
            <a:r>
              <a:rPr sz="2100" spc="50" dirty="0">
                <a:latin typeface="Arial"/>
                <a:cs typeface="Arial"/>
              </a:rPr>
              <a:t>же </a:t>
            </a:r>
            <a:r>
              <a:rPr sz="2100" spc="-15" dirty="0">
                <a:latin typeface="Arial"/>
                <a:cs typeface="Arial"/>
              </a:rPr>
              <a:t>распространена и </a:t>
            </a:r>
            <a:r>
              <a:rPr sz="2100" spc="-5" dirty="0">
                <a:latin typeface="Arial"/>
                <a:cs typeface="Arial"/>
              </a:rPr>
              <a:t>среди</a:t>
            </a:r>
            <a:r>
              <a:rPr sz="2100" spc="-280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больных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4410016" cy="7159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2244725" cy="1976120"/>
          </a:xfrm>
          <a:custGeom>
            <a:avLst/>
            <a:gdLst/>
            <a:ahLst/>
            <a:cxnLst/>
            <a:rect l="l" t="t" r="r" b="b"/>
            <a:pathLst>
              <a:path w="2244725" h="1976120">
                <a:moveTo>
                  <a:pt x="2244162" y="0"/>
                </a:moveTo>
                <a:lnTo>
                  <a:pt x="2232034" y="44414"/>
                </a:lnTo>
                <a:lnTo>
                  <a:pt x="2220855" y="88435"/>
                </a:lnTo>
                <a:lnTo>
                  <a:pt x="2210474" y="132593"/>
                </a:lnTo>
                <a:lnTo>
                  <a:pt x="2200900" y="176872"/>
                </a:lnTo>
                <a:lnTo>
                  <a:pt x="2192139" y="221260"/>
                </a:lnTo>
                <a:lnTo>
                  <a:pt x="2184200" y="265741"/>
                </a:lnTo>
                <a:lnTo>
                  <a:pt x="2177091" y="310301"/>
                </a:lnTo>
                <a:lnTo>
                  <a:pt x="2170820" y="354927"/>
                </a:lnTo>
                <a:lnTo>
                  <a:pt x="2165394" y="399604"/>
                </a:lnTo>
                <a:lnTo>
                  <a:pt x="2160823" y="444318"/>
                </a:lnTo>
                <a:lnTo>
                  <a:pt x="2157113" y="489054"/>
                </a:lnTo>
                <a:lnTo>
                  <a:pt x="2154273" y="533799"/>
                </a:lnTo>
                <a:lnTo>
                  <a:pt x="2152310" y="578539"/>
                </a:lnTo>
                <a:lnTo>
                  <a:pt x="2151233" y="623258"/>
                </a:lnTo>
                <a:lnTo>
                  <a:pt x="2151049" y="667944"/>
                </a:lnTo>
                <a:lnTo>
                  <a:pt x="2099484" y="664129"/>
                </a:lnTo>
                <a:lnTo>
                  <a:pt x="2047542" y="662011"/>
                </a:lnTo>
                <a:lnTo>
                  <a:pt x="1995217" y="661605"/>
                </a:lnTo>
                <a:lnTo>
                  <a:pt x="1942502" y="662927"/>
                </a:lnTo>
                <a:lnTo>
                  <a:pt x="1894695" y="671561"/>
                </a:lnTo>
                <a:lnTo>
                  <a:pt x="1846884" y="680195"/>
                </a:lnTo>
                <a:lnTo>
                  <a:pt x="1799072" y="688826"/>
                </a:lnTo>
                <a:lnTo>
                  <a:pt x="1751259" y="697454"/>
                </a:lnTo>
                <a:lnTo>
                  <a:pt x="1703446" y="706077"/>
                </a:lnTo>
                <a:lnTo>
                  <a:pt x="1655634" y="714696"/>
                </a:lnTo>
                <a:lnTo>
                  <a:pt x="1607824" y="723308"/>
                </a:lnTo>
                <a:lnTo>
                  <a:pt x="1560016" y="731914"/>
                </a:lnTo>
                <a:lnTo>
                  <a:pt x="1510696" y="748803"/>
                </a:lnTo>
                <a:lnTo>
                  <a:pt x="1462303" y="767157"/>
                </a:lnTo>
                <a:lnTo>
                  <a:pt x="1414836" y="786975"/>
                </a:lnTo>
                <a:lnTo>
                  <a:pt x="1368298" y="808257"/>
                </a:lnTo>
                <a:lnTo>
                  <a:pt x="1322687" y="831004"/>
                </a:lnTo>
                <a:lnTo>
                  <a:pt x="1278004" y="855214"/>
                </a:lnTo>
                <a:lnTo>
                  <a:pt x="1234249" y="880888"/>
                </a:lnTo>
                <a:lnTo>
                  <a:pt x="1191422" y="908025"/>
                </a:lnTo>
                <a:lnTo>
                  <a:pt x="1149523" y="936626"/>
                </a:lnTo>
                <a:lnTo>
                  <a:pt x="1108553" y="966689"/>
                </a:lnTo>
                <a:lnTo>
                  <a:pt x="1068512" y="998216"/>
                </a:lnTo>
                <a:lnTo>
                  <a:pt x="1029399" y="1031206"/>
                </a:lnTo>
                <a:lnTo>
                  <a:pt x="991216" y="1065658"/>
                </a:lnTo>
                <a:lnTo>
                  <a:pt x="953962" y="1101572"/>
                </a:lnTo>
                <a:lnTo>
                  <a:pt x="917638" y="1138949"/>
                </a:lnTo>
                <a:lnTo>
                  <a:pt x="883106" y="1177312"/>
                </a:lnTo>
                <a:lnTo>
                  <a:pt x="850027" y="1216805"/>
                </a:lnTo>
                <a:lnTo>
                  <a:pt x="818416" y="1257378"/>
                </a:lnTo>
                <a:lnTo>
                  <a:pt x="788288" y="1298980"/>
                </a:lnTo>
                <a:lnTo>
                  <a:pt x="759658" y="1341559"/>
                </a:lnTo>
                <a:lnTo>
                  <a:pt x="732541" y="1385067"/>
                </a:lnTo>
                <a:lnTo>
                  <a:pt x="706952" y="1429451"/>
                </a:lnTo>
                <a:lnTo>
                  <a:pt x="682905" y="1474662"/>
                </a:lnTo>
                <a:lnTo>
                  <a:pt x="660415" y="1520649"/>
                </a:lnTo>
                <a:lnTo>
                  <a:pt x="639498" y="1567361"/>
                </a:lnTo>
                <a:lnTo>
                  <a:pt x="620168" y="1614748"/>
                </a:lnTo>
                <a:lnTo>
                  <a:pt x="602440" y="1662759"/>
                </a:lnTo>
                <a:lnTo>
                  <a:pt x="586329" y="1711344"/>
                </a:lnTo>
                <a:lnTo>
                  <a:pt x="571850" y="1760452"/>
                </a:lnTo>
                <a:lnTo>
                  <a:pt x="559017" y="1810033"/>
                </a:lnTo>
                <a:lnTo>
                  <a:pt x="547846" y="1860036"/>
                </a:lnTo>
                <a:lnTo>
                  <a:pt x="538352" y="1910410"/>
                </a:lnTo>
                <a:lnTo>
                  <a:pt x="489375" y="1911495"/>
                </a:lnTo>
                <a:lnTo>
                  <a:pt x="440441" y="1913546"/>
                </a:lnTo>
                <a:lnTo>
                  <a:pt x="391551" y="1916564"/>
                </a:lnTo>
                <a:lnTo>
                  <a:pt x="342705" y="1920550"/>
                </a:lnTo>
                <a:lnTo>
                  <a:pt x="293903" y="1925505"/>
                </a:lnTo>
                <a:lnTo>
                  <a:pt x="245144" y="1931430"/>
                </a:lnTo>
                <a:lnTo>
                  <a:pt x="196429" y="1938325"/>
                </a:lnTo>
                <a:lnTo>
                  <a:pt x="147757" y="1946193"/>
                </a:lnTo>
                <a:lnTo>
                  <a:pt x="99129" y="1955034"/>
                </a:lnTo>
                <a:lnTo>
                  <a:pt x="50545" y="1964848"/>
                </a:lnTo>
                <a:lnTo>
                  <a:pt x="2005" y="1975637"/>
                </a:lnTo>
                <a:lnTo>
                  <a:pt x="0" y="1976123"/>
                </a:lnTo>
              </a:path>
            </a:pathLst>
          </a:custGeom>
          <a:ln w="127000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38521" y="3626080"/>
            <a:ext cx="654685" cy="581660"/>
          </a:xfrm>
          <a:custGeom>
            <a:avLst/>
            <a:gdLst/>
            <a:ahLst/>
            <a:cxnLst/>
            <a:rect l="l" t="t" r="r" b="b"/>
            <a:pathLst>
              <a:path w="654684" h="581660">
                <a:moveTo>
                  <a:pt x="643009" y="389595"/>
                </a:moveTo>
                <a:lnTo>
                  <a:pt x="652253" y="348082"/>
                </a:lnTo>
                <a:lnTo>
                  <a:pt x="654398" y="306367"/>
                </a:lnTo>
                <a:lnTo>
                  <a:pt x="649798" y="265027"/>
                </a:lnTo>
                <a:lnTo>
                  <a:pt x="638811" y="224639"/>
                </a:lnTo>
                <a:lnTo>
                  <a:pt x="621791" y="185779"/>
                </a:lnTo>
                <a:lnTo>
                  <a:pt x="599096" y="149024"/>
                </a:lnTo>
                <a:lnTo>
                  <a:pt x="571080" y="114949"/>
                </a:lnTo>
                <a:lnTo>
                  <a:pt x="538101" y="84132"/>
                </a:lnTo>
                <a:lnTo>
                  <a:pt x="500513" y="57149"/>
                </a:lnTo>
                <a:lnTo>
                  <a:pt x="458673" y="34576"/>
                </a:lnTo>
                <a:lnTo>
                  <a:pt x="412936" y="16990"/>
                </a:lnTo>
                <a:lnTo>
                  <a:pt x="365338" y="5335"/>
                </a:lnTo>
                <a:lnTo>
                  <a:pt x="318095" y="0"/>
                </a:lnTo>
                <a:lnTo>
                  <a:pt x="271829" y="712"/>
                </a:lnTo>
                <a:lnTo>
                  <a:pt x="227161" y="7203"/>
                </a:lnTo>
                <a:lnTo>
                  <a:pt x="184712" y="19203"/>
                </a:lnTo>
                <a:lnTo>
                  <a:pt x="145102" y="36439"/>
                </a:lnTo>
                <a:lnTo>
                  <a:pt x="108954" y="58643"/>
                </a:lnTo>
                <a:lnTo>
                  <a:pt x="76887" y="85545"/>
                </a:lnTo>
                <a:lnTo>
                  <a:pt x="49523" y="116873"/>
                </a:lnTo>
                <a:lnTo>
                  <a:pt x="27483" y="152358"/>
                </a:lnTo>
                <a:lnTo>
                  <a:pt x="11388" y="191729"/>
                </a:lnTo>
                <a:lnTo>
                  <a:pt x="2144" y="233243"/>
                </a:lnTo>
                <a:lnTo>
                  <a:pt x="0" y="274957"/>
                </a:lnTo>
                <a:lnTo>
                  <a:pt x="4599" y="316297"/>
                </a:lnTo>
                <a:lnTo>
                  <a:pt x="15586" y="356685"/>
                </a:lnTo>
                <a:lnTo>
                  <a:pt x="32606" y="395545"/>
                </a:lnTo>
                <a:lnTo>
                  <a:pt x="55301" y="432301"/>
                </a:lnTo>
                <a:lnTo>
                  <a:pt x="83317" y="466375"/>
                </a:lnTo>
                <a:lnTo>
                  <a:pt x="116296" y="497192"/>
                </a:lnTo>
                <a:lnTo>
                  <a:pt x="153884" y="524175"/>
                </a:lnTo>
                <a:lnTo>
                  <a:pt x="195724" y="546748"/>
                </a:lnTo>
                <a:lnTo>
                  <a:pt x="241461" y="564334"/>
                </a:lnTo>
                <a:lnTo>
                  <a:pt x="289060" y="575986"/>
                </a:lnTo>
                <a:lnTo>
                  <a:pt x="336303" y="581319"/>
                </a:lnTo>
                <a:lnTo>
                  <a:pt x="382570" y="580604"/>
                </a:lnTo>
                <a:lnTo>
                  <a:pt x="427239" y="574112"/>
                </a:lnTo>
                <a:lnTo>
                  <a:pt x="469690" y="562112"/>
                </a:lnTo>
                <a:lnTo>
                  <a:pt x="509300" y="544875"/>
                </a:lnTo>
                <a:lnTo>
                  <a:pt x="545449" y="522672"/>
                </a:lnTo>
                <a:lnTo>
                  <a:pt x="577516" y="495772"/>
                </a:lnTo>
                <a:lnTo>
                  <a:pt x="604879" y="464445"/>
                </a:lnTo>
                <a:lnTo>
                  <a:pt x="626917" y="428963"/>
                </a:lnTo>
                <a:lnTo>
                  <a:pt x="643009" y="389595"/>
                </a:lnTo>
                <a:close/>
              </a:path>
            </a:pathLst>
          </a:custGeom>
          <a:ln w="127000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53540" y="4816767"/>
            <a:ext cx="7794447" cy="6994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942951" y="423112"/>
            <a:ext cx="2346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волонтеры-медики.рф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664646" y="525351"/>
            <a:ext cx="181340" cy="1813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3842" y="2478392"/>
            <a:ext cx="7576820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0" spc="-370" dirty="0">
                <a:solidFill>
                  <a:srgbClr val="1C1C1B"/>
                </a:solidFill>
              </a:rPr>
              <a:t>СДАЧА </a:t>
            </a:r>
            <a:r>
              <a:rPr sz="8000" spc="-425" dirty="0">
                <a:solidFill>
                  <a:srgbClr val="1C1C1B"/>
                </a:solidFill>
              </a:rPr>
              <a:t>КРОВИ </a:t>
            </a:r>
            <a:r>
              <a:rPr sz="8000" spc="-3260" dirty="0">
                <a:solidFill>
                  <a:srgbClr val="1C1C1B"/>
                </a:solidFill>
              </a:rPr>
              <a:t>— </a:t>
            </a:r>
            <a:r>
              <a:rPr sz="8000" spc="-1805" dirty="0">
                <a:solidFill>
                  <a:srgbClr val="1C1C1B"/>
                </a:solidFill>
              </a:rPr>
              <a:t> </a:t>
            </a:r>
            <a:r>
              <a:rPr sz="8000" spc="-650" dirty="0">
                <a:solidFill>
                  <a:srgbClr val="1C1C1B"/>
                </a:solidFill>
              </a:rPr>
              <a:t>ЭТО</a:t>
            </a:r>
            <a:r>
              <a:rPr sz="8000" spc="-170" dirty="0">
                <a:solidFill>
                  <a:srgbClr val="1C1C1B"/>
                </a:solidFill>
              </a:rPr>
              <a:t> </a:t>
            </a:r>
            <a:r>
              <a:rPr sz="8000" spc="-440" dirty="0">
                <a:solidFill>
                  <a:srgbClr val="1C1C1B"/>
                </a:solidFill>
              </a:rPr>
              <a:t>БОЛЬНО</a:t>
            </a:r>
            <a:endParaRPr sz="8000"/>
          </a:p>
          <a:p>
            <a:pPr marL="12700">
              <a:lnSpc>
                <a:spcPct val="100000"/>
              </a:lnSpc>
            </a:pPr>
            <a:r>
              <a:rPr sz="8000" spc="-160" dirty="0">
                <a:solidFill>
                  <a:srgbClr val="1C1C1B"/>
                </a:solidFill>
              </a:rPr>
              <a:t>И</a:t>
            </a:r>
            <a:r>
              <a:rPr sz="8000" spc="-165" dirty="0">
                <a:solidFill>
                  <a:srgbClr val="1C1C1B"/>
                </a:solidFill>
              </a:rPr>
              <a:t> </a:t>
            </a:r>
            <a:r>
              <a:rPr sz="8000" spc="-290" dirty="0">
                <a:solidFill>
                  <a:srgbClr val="1C1C1B"/>
                </a:solidFill>
              </a:rPr>
              <a:t>ДОЛГО!</a:t>
            </a:r>
            <a:endParaRPr sz="8000"/>
          </a:p>
        </p:txBody>
      </p:sp>
      <p:sp>
        <p:nvSpPr>
          <p:cNvPr id="3" name="object 3"/>
          <p:cNvSpPr txBox="1"/>
          <p:nvPr/>
        </p:nvSpPr>
        <p:spPr>
          <a:xfrm>
            <a:off x="1442923" y="8041309"/>
            <a:ext cx="7106284" cy="2453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10" dirty="0">
                <a:latin typeface="Arial"/>
                <a:cs typeface="Arial"/>
              </a:rPr>
              <a:t>Для </a:t>
            </a:r>
            <a:r>
              <a:rPr sz="2100" spc="20" dirty="0">
                <a:latin typeface="Arial"/>
                <a:cs typeface="Arial"/>
              </a:rPr>
              <a:t>того </a:t>
            </a:r>
            <a:r>
              <a:rPr sz="2100" spc="-10" dirty="0">
                <a:latin typeface="Arial"/>
                <a:cs typeface="Arial"/>
              </a:rPr>
              <a:t>чтобы </a:t>
            </a:r>
            <a:r>
              <a:rPr sz="2100" spc="-15" dirty="0">
                <a:latin typeface="Arial"/>
                <a:cs typeface="Arial"/>
              </a:rPr>
              <a:t>узнать </a:t>
            </a:r>
            <a:r>
              <a:rPr sz="2100" spc="10" dirty="0">
                <a:latin typeface="Arial"/>
                <a:cs typeface="Arial"/>
              </a:rPr>
              <a:t>свои </a:t>
            </a:r>
            <a:r>
              <a:rPr sz="2100" spc="-10" dirty="0">
                <a:latin typeface="Arial"/>
                <a:cs typeface="Arial"/>
              </a:rPr>
              <a:t>ощущения </a:t>
            </a:r>
            <a:r>
              <a:rPr sz="2100" spc="-45" dirty="0">
                <a:latin typeface="Arial"/>
                <a:cs typeface="Arial"/>
              </a:rPr>
              <a:t>от </a:t>
            </a:r>
            <a:r>
              <a:rPr sz="2100" spc="5" dirty="0">
                <a:latin typeface="Arial"/>
                <a:cs typeface="Arial"/>
              </a:rPr>
              <a:t>укола</a:t>
            </a:r>
            <a:r>
              <a:rPr sz="2100" spc="-335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иглы,  </a:t>
            </a:r>
            <a:r>
              <a:rPr sz="2100" spc="-25" dirty="0">
                <a:latin typeface="Arial"/>
                <a:cs typeface="Arial"/>
              </a:rPr>
              <a:t>достаточно </a:t>
            </a:r>
            <a:r>
              <a:rPr sz="2100" spc="-30" dirty="0">
                <a:latin typeface="Arial"/>
                <a:cs typeface="Arial"/>
              </a:rPr>
              <a:t>ущипнуть </a:t>
            </a:r>
            <a:r>
              <a:rPr sz="2100" spc="65" dirty="0">
                <a:latin typeface="Arial"/>
                <a:cs typeface="Arial"/>
              </a:rPr>
              <a:t>кожу </a:t>
            </a:r>
            <a:r>
              <a:rPr sz="2100" spc="-35" dirty="0">
                <a:latin typeface="Arial"/>
                <a:cs typeface="Arial"/>
              </a:rPr>
              <a:t>на </a:t>
            </a:r>
            <a:r>
              <a:rPr sz="2100" spc="-5" dirty="0">
                <a:latin typeface="Arial"/>
                <a:cs typeface="Arial"/>
              </a:rPr>
              <a:t>внутренней </a:t>
            </a:r>
            <a:r>
              <a:rPr sz="2100" dirty="0">
                <a:latin typeface="Arial"/>
                <a:cs typeface="Arial"/>
              </a:rPr>
              <a:t>поверхности  </a:t>
            </a:r>
            <a:r>
              <a:rPr sz="2100" spc="10" dirty="0">
                <a:latin typeface="Arial"/>
                <a:cs typeface="Arial"/>
              </a:rPr>
              <a:t>локтевой</a:t>
            </a:r>
            <a:r>
              <a:rPr sz="2100" spc="-50" dirty="0">
                <a:latin typeface="Arial"/>
                <a:cs typeface="Arial"/>
              </a:rPr>
              <a:t> </a:t>
            </a:r>
            <a:r>
              <a:rPr sz="2100" spc="-35" dirty="0">
                <a:latin typeface="Arial"/>
                <a:cs typeface="Arial"/>
              </a:rPr>
              <a:t>области</a:t>
            </a:r>
            <a:endParaRPr sz="2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-45" dirty="0">
                <a:latin typeface="Arial"/>
                <a:cs typeface="Arial"/>
              </a:rPr>
              <a:t>Сдача </a:t>
            </a:r>
            <a:r>
              <a:rPr sz="2100" spc="-10" dirty="0">
                <a:latin typeface="Arial"/>
                <a:cs typeface="Arial"/>
              </a:rPr>
              <a:t>цельной </a:t>
            </a:r>
            <a:r>
              <a:rPr sz="2100" spc="50" dirty="0">
                <a:latin typeface="Arial"/>
                <a:cs typeface="Arial"/>
              </a:rPr>
              <a:t>крови </a:t>
            </a:r>
            <a:r>
              <a:rPr sz="2100" spc="-30" dirty="0">
                <a:latin typeface="Arial"/>
                <a:cs typeface="Arial"/>
              </a:rPr>
              <a:t>занимает </a:t>
            </a:r>
            <a:r>
              <a:rPr sz="2100" spc="5" dirty="0">
                <a:latin typeface="Arial"/>
                <a:cs typeface="Arial"/>
              </a:rPr>
              <a:t>не </a:t>
            </a:r>
            <a:r>
              <a:rPr sz="2100" dirty="0">
                <a:latin typeface="Arial"/>
                <a:cs typeface="Arial"/>
              </a:rPr>
              <a:t>более </a:t>
            </a:r>
            <a:r>
              <a:rPr sz="2100" spc="-195" dirty="0">
                <a:latin typeface="Arial"/>
                <a:cs typeface="Arial"/>
              </a:rPr>
              <a:t>15</a:t>
            </a:r>
            <a:r>
              <a:rPr sz="2100" spc="-305" dirty="0">
                <a:latin typeface="Arial"/>
                <a:cs typeface="Arial"/>
              </a:rPr>
              <a:t> </a:t>
            </a:r>
            <a:r>
              <a:rPr sz="2100" spc="-50" dirty="0">
                <a:latin typeface="Arial"/>
                <a:cs typeface="Arial"/>
              </a:rPr>
              <a:t>минут</a:t>
            </a:r>
            <a:endParaRPr sz="2100" dirty="0">
              <a:latin typeface="Arial"/>
              <a:cs typeface="Arial"/>
            </a:endParaRPr>
          </a:p>
          <a:p>
            <a:pPr marL="12700" marR="92710">
              <a:lnSpc>
                <a:spcPct val="100000"/>
              </a:lnSpc>
              <a:spcBef>
                <a:spcPts val="1995"/>
              </a:spcBef>
              <a:buChar char="•"/>
              <a:tabLst>
                <a:tab pos="469265" algn="l"/>
                <a:tab pos="469900" algn="l"/>
              </a:tabLst>
            </a:pPr>
            <a:r>
              <a:rPr sz="2100" spc="-45" dirty="0">
                <a:latin typeface="Arial"/>
                <a:cs typeface="Arial"/>
              </a:rPr>
              <a:t>Сдача </a:t>
            </a:r>
            <a:r>
              <a:rPr sz="2100" spc="10" dirty="0">
                <a:latin typeface="Arial"/>
                <a:cs typeface="Arial"/>
              </a:rPr>
              <a:t>компонентов </a:t>
            </a:r>
            <a:r>
              <a:rPr sz="2100" spc="50" dirty="0">
                <a:latin typeface="Arial"/>
                <a:cs typeface="Arial"/>
              </a:rPr>
              <a:t>крови </a:t>
            </a:r>
            <a:r>
              <a:rPr sz="2100" spc="-50" dirty="0">
                <a:latin typeface="Arial"/>
                <a:cs typeface="Arial"/>
              </a:rPr>
              <a:t>(плазмы, </a:t>
            </a:r>
            <a:r>
              <a:rPr sz="2100" spc="-30" dirty="0">
                <a:latin typeface="Arial"/>
                <a:cs typeface="Arial"/>
              </a:rPr>
              <a:t>тромбоцитов)  </a:t>
            </a:r>
            <a:r>
              <a:rPr sz="2100" spc="-45" dirty="0">
                <a:latin typeface="Arial"/>
                <a:cs typeface="Arial"/>
              </a:rPr>
              <a:t>длится </a:t>
            </a:r>
            <a:r>
              <a:rPr sz="2100" spc="-30" dirty="0">
                <a:latin typeface="Arial"/>
                <a:cs typeface="Arial"/>
              </a:rPr>
              <a:t>дольше, </a:t>
            </a:r>
            <a:r>
              <a:rPr sz="2100" spc="-45" dirty="0">
                <a:latin typeface="Arial"/>
                <a:cs typeface="Arial"/>
              </a:rPr>
              <a:t>от </a:t>
            </a:r>
            <a:r>
              <a:rPr sz="2100" spc="55" dirty="0">
                <a:latin typeface="Arial"/>
                <a:cs typeface="Arial"/>
              </a:rPr>
              <a:t>30 </a:t>
            </a:r>
            <a:r>
              <a:rPr sz="2100" spc="-60" dirty="0">
                <a:latin typeface="Arial"/>
                <a:cs typeface="Arial"/>
              </a:rPr>
              <a:t>минут, </a:t>
            </a:r>
            <a:r>
              <a:rPr sz="2100" spc="15" dirty="0">
                <a:latin typeface="Arial"/>
                <a:cs typeface="Arial"/>
              </a:rPr>
              <a:t>но </a:t>
            </a:r>
            <a:r>
              <a:rPr sz="2100" spc="5" dirty="0">
                <a:latin typeface="Arial"/>
                <a:cs typeface="Arial"/>
              </a:rPr>
              <a:t>не </a:t>
            </a:r>
            <a:r>
              <a:rPr sz="2100" dirty="0">
                <a:latin typeface="Arial"/>
                <a:cs typeface="Arial"/>
              </a:rPr>
              <a:t>более </a:t>
            </a:r>
            <a:r>
              <a:rPr sz="2100" spc="-20" dirty="0">
                <a:latin typeface="Arial"/>
                <a:cs typeface="Arial"/>
              </a:rPr>
              <a:t>полутора</a:t>
            </a:r>
            <a:r>
              <a:rPr sz="2100" spc="-315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часов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9999"/>
            <a:ext cx="11771642" cy="7342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63499" y="225404"/>
            <a:ext cx="10625988" cy="7480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92802" y="2533827"/>
            <a:ext cx="662305" cy="574040"/>
          </a:xfrm>
          <a:custGeom>
            <a:avLst/>
            <a:gdLst/>
            <a:ahLst/>
            <a:cxnLst/>
            <a:rect l="l" t="t" r="r" b="b"/>
            <a:pathLst>
              <a:path w="662304" h="574039">
                <a:moveTo>
                  <a:pt x="661885" y="286791"/>
                </a:moveTo>
                <a:lnTo>
                  <a:pt x="658297" y="244410"/>
                </a:lnTo>
                <a:lnTo>
                  <a:pt x="647873" y="203960"/>
                </a:lnTo>
                <a:lnTo>
                  <a:pt x="631126" y="165885"/>
                </a:lnTo>
                <a:lnTo>
                  <a:pt x="608567" y="130628"/>
                </a:lnTo>
                <a:lnTo>
                  <a:pt x="580709" y="98633"/>
                </a:lnTo>
                <a:lnTo>
                  <a:pt x="548063" y="70343"/>
                </a:lnTo>
                <a:lnTo>
                  <a:pt x="511142" y="46202"/>
                </a:lnTo>
                <a:lnTo>
                  <a:pt x="470456" y="26654"/>
                </a:lnTo>
                <a:lnTo>
                  <a:pt x="426519" y="12142"/>
                </a:lnTo>
                <a:lnTo>
                  <a:pt x="379841" y="3109"/>
                </a:lnTo>
                <a:lnTo>
                  <a:pt x="330936" y="0"/>
                </a:lnTo>
                <a:lnTo>
                  <a:pt x="282034" y="3109"/>
                </a:lnTo>
                <a:lnTo>
                  <a:pt x="235359" y="12142"/>
                </a:lnTo>
                <a:lnTo>
                  <a:pt x="191424" y="26654"/>
                </a:lnTo>
                <a:lnTo>
                  <a:pt x="150740" y="46202"/>
                </a:lnTo>
                <a:lnTo>
                  <a:pt x="113820" y="70343"/>
                </a:lnTo>
                <a:lnTo>
                  <a:pt x="81175" y="98633"/>
                </a:lnTo>
                <a:lnTo>
                  <a:pt x="53317" y="130628"/>
                </a:lnTo>
                <a:lnTo>
                  <a:pt x="30758" y="165885"/>
                </a:lnTo>
                <a:lnTo>
                  <a:pt x="14011" y="203960"/>
                </a:lnTo>
                <a:lnTo>
                  <a:pt x="3588" y="244410"/>
                </a:lnTo>
                <a:lnTo>
                  <a:pt x="0" y="286791"/>
                </a:lnTo>
                <a:lnTo>
                  <a:pt x="3588" y="329172"/>
                </a:lnTo>
                <a:lnTo>
                  <a:pt x="14011" y="369621"/>
                </a:lnTo>
                <a:lnTo>
                  <a:pt x="30758" y="407697"/>
                </a:lnTo>
                <a:lnTo>
                  <a:pt x="53317" y="442954"/>
                </a:lnTo>
                <a:lnTo>
                  <a:pt x="81175" y="474949"/>
                </a:lnTo>
                <a:lnTo>
                  <a:pt x="113820" y="503239"/>
                </a:lnTo>
                <a:lnTo>
                  <a:pt x="150740" y="527379"/>
                </a:lnTo>
                <a:lnTo>
                  <a:pt x="191424" y="546928"/>
                </a:lnTo>
                <a:lnTo>
                  <a:pt x="235359" y="561440"/>
                </a:lnTo>
                <a:lnTo>
                  <a:pt x="282034" y="570473"/>
                </a:lnTo>
                <a:lnTo>
                  <a:pt x="330936" y="573582"/>
                </a:lnTo>
                <a:lnTo>
                  <a:pt x="379841" y="570473"/>
                </a:lnTo>
                <a:lnTo>
                  <a:pt x="426519" y="561440"/>
                </a:lnTo>
                <a:lnTo>
                  <a:pt x="470456" y="546928"/>
                </a:lnTo>
                <a:lnTo>
                  <a:pt x="511142" y="527379"/>
                </a:lnTo>
                <a:lnTo>
                  <a:pt x="548063" y="503239"/>
                </a:lnTo>
                <a:lnTo>
                  <a:pt x="580709" y="474949"/>
                </a:lnTo>
                <a:lnTo>
                  <a:pt x="608567" y="442954"/>
                </a:lnTo>
                <a:lnTo>
                  <a:pt x="631126" y="407697"/>
                </a:lnTo>
                <a:lnTo>
                  <a:pt x="647873" y="369621"/>
                </a:lnTo>
                <a:lnTo>
                  <a:pt x="658297" y="329172"/>
                </a:lnTo>
                <a:lnTo>
                  <a:pt x="661885" y="286791"/>
                </a:lnTo>
                <a:close/>
              </a:path>
            </a:pathLst>
          </a:custGeom>
          <a:ln w="127000">
            <a:solidFill>
              <a:srgbClr val="FFF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92223" y="3195573"/>
            <a:ext cx="6955777" cy="86154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942951" y="423112"/>
            <a:ext cx="2346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волонтеры-медики.рф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664646" y="525351"/>
            <a:ext cx="181340" cy="1813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3009900"/>
            <a:ext cx="5867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08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1101" y="976922"/>
            <a:ext cx="7424928" cy="3877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22293" y="6067640"/>
            <a:ext cx="8924544" cy="4370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29695" y="4926253"/>
            <a:ext cx="58915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1565" marR="5080" indent="-10795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latin typeface="Arial"/>
                <a:cs typeface="Arial"/>
              </a:rPr>
              <a:t>Каждый </a:t>
            </a:r>
            <a:r>
              <a:rPr sz="2100" spc="-40" dirty="0">
                <a:latin typeface="Arial"/>
                <a:cs typeface="Arial"/>
              </a:rPr>
              <a:t>третий </a:t>
            </a:r>
            <a:r>
              <a:rPr sz="2100" spc="-20" dirty="0">
                <a:latin typeface="Arial"/>
                <a:cs typeface="Arial"/>
              </a:rPr>
              <a:t>житель </a:t>
            </a:r>
            <a:r>
              <a:rPr sz="2100" spc="-45" dirty="0">
                <a:latin typeface="Arial"/>
                <a:cs typeface="Arial"/>
              </a:rPr>
              <a:t>Земли </a:t>
            </a:r>
            <a:r>
              <a:rPr sz="2100" spc="-10" dirty="0">
                <a:latin typeface="Arial"/>
                <a:cs typeface="Arial"/>
              </a:rPr>
              <a:t>один </a:t>
            </a:r>
            <a:r>
              <a:rPr sz="2100" spc="25" dirty="0">
                <a:latin typeface="Arial"/>
                <a:cs typeface="Arial"/>
              </a:rPr>
              <a:t>раз </a:t>
            </a:r>
            <a:r>
              <a:rPr sz="2100" spc="45" dirty="0">
                <a:latin typeface="Arial"/>
                <a:cs typeface="Arial"/>
              </a:rPr>
              <a:t>в</a:t>
            </a:r>
            <a:r>
              <a:rPr sz="2100" spc="-195" dirty="0">
                <a:latin typeface="Arial"/>
                <a:cs typeface="Arial"/>
              </a:rPr>
              <a:t> </a:t>
            </a:r>
            <a:r>
              <a:rPr sz="2100" spc="35" dirty="0">
                <a:latin typeface="Arial"/>
                <a:cs typeface="Arial"/>
              </a:rPr>
              <a:t>жизни  </a:t>
            </a:r>
            <a:r>
              <a:rPr sz="2100" spc="-20" dirty="0">
                <a:latin typeface="Arial"/>
                <a:cs typeface="Arial"/>
              </a:rPr>
              <a:t>нуждается </a:t>
            </a:r>
            <a:r>
              <a:rPr sz="2100" spc="45" dirty="0">
                <a:latin typeface="Arial"/>
                <a:cs typeface="Arial"/>
              </a:rPr>
              <a:t>в </a:t>
            </a:r>
            <a:r>
              <a:rPr sz="2100" spc="20" dirty="0">
                <a:latin typeface="Arial"/>
                <a:cs typeface="Arial"/>
              </a:rPr>
              <a:t>донорской</a:t>
            </a:r>
            <a:r>
              <a:rPr sz="2100" spc="-165" dirty="0">
                <a:latin typeface="Arial"/>
                <a:cs typeface="Arial"/>
              </a:rPr>
              <a:t> </a:t>
            </a:r>
            <a:r>
              <a:rPr sz="2100" spc="50" dirty="0">
                <a:latin typeface="Arial"/>
                <a:cs typeface="Arial"/>
              </a:rPr>
              <a:t>крови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98409" y="3881678"/>
            <a:ext cx="2721864" cy="2420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8066" y="6896823"/>
            <a:ext cx="2322575" cy="1700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551186"/>
            <a:ext cx="1486835" cy="18928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96262" y="2993428"/>
            <a:ext cx="1451736" cy="17007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34244" y="4392167"/>
            <a:ext cx="2124030" cy="17063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26287" y="633590"/>
            <a:ext cx="1862327" cy="15057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527775" y="6933971"/>
            <a:ext cx="1636776" cy="15849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771144" y="1299247"/>
            <a:ext cx="2464435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0" b="1" spc="375" dirty="0">
                <a:solidFill>
                  <a:srgbClr val="1C1C1B"/>
                </a:solidFill>
                <a:latin typeface="Arial"/>
                <a:cs typeface="Arial"/>
              </a:rPr>
              <a:t>1/3</a:t>
            </a:r>
            <a:endParaRPr sz="130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53851" y="6602260"/>
            <a:ext cx="6892290" cy="4379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0" b="1" spc="195" dirty="0">
                <a:solidFill>
                  <a:srgbClr val="1C1C1B"/>
                </a:solidFill>
                <a:latin typeface="Arial"/>
                <a:cs typeface="Arial"/>
              </a:rPr>
              <a:t>1,5</a:t>
            </a:r>
            <a:r>
              <a:rPr sz="13000" b="1" spc="400" dirty="0">
                <a:solidFill>
                  <a:srgbClr val="1C1C1B"/>
                </a:solidFill>
                <a:latin typeface="Arial"/>
                <a:cs typeface="Arial"/>
              </a:rPr>
              <a:t> </a:t>
            </a:r>
            <a:r>
              <a:rPr sz="13000" b="1" spc="650" dirty="0">
                <a:solidFill>
                  <a:srgbClr val="1C1C1B"/>
                </a:solidFill>
                <a:latin typeface="Arial"/>
                <a:cs typeface="Arial"/>
              </a:rPr>
              <a:t>МЛН</a:t>
            </a:r>
            <a:endParaRPr sz="13000" dirty="0">
              <a:latin typeface="Arial"/>
              <a:cs typeface="Arial"/>
            </a:endParaRPr>
          </a:p>
          <a:p>
            <a:pPr marL="1912620" marR="443230" indent="-1310640">
              <a:lnSpc>
                <a:spcPct val="100000"/>
              </a:lnSpc>
              <a:spcBef>
                <a:spcPts val="13645"/>
              </a:spcBef>
            </a:pPr>
            <a:r>
              <a:rPr sz="2100" spc="5" dirty="0">
                <a:latin typeface="Arial"/>
                <a:cs typeface="Arial"/>
              </a:rPr>
              <a:t>Ежегодно </a:t>
            </a:r>
            <a:r>
              <a:rPr sz="2100" spc="-165" dirty="0">
                <a:latin typeface="Arial"/>
                <a:cs typeface="Arial"/>
              </a:rPr>
              <a:t>1,5 </a:t>
            </a:r>
            <a:r>
              <a:rPr sz="2100" spc="-55" dirty="0">
                <a:latin typeface="Arial"/>
                <a:cs typeface="Arial"/>
              </a:rPr>
              <a:t>млн </a:t>
            </a:r>
            <a:r>
              <a:rPr sz="2100" spc="5" dirty="0">
                <a:latin typeface="Arial"/>
                <a:cs typeface="Arial"/>
              </a:rPr>
              <a:t>россиян </a:t>
            </a:r>
            <a:r>
              <a:rPr sz="2100" spc="-20" dirty="0">
                <a:latin typeface="Arial"/>
                <a:cs typeface="Arial"/>
              </a:rPr>
              <a:t>получают </a:t>
            </a:r>
            <a:r>
              <a:rPr sz="2100" spc="45" dirty="0">
                <a:latin typeface="Arial"/>
                <a:cs typeface="Arial"/>
              </a:rPr>
              <a:t>в</a:t>
            </a:r>
            <a:r>
              <a:rPr sz="2100" spc="-55" dirty="0">
                <a:latin typeface="Arial"/>
                <a:cs typeface="Arial"/>
              </a:rPr>
              <a:t> </a:t>
            </a:r>
            <a:r>
              <a:rPr sz="2100" spc="10" dirty="0">
                <a:latin typeface="Arial"/>
                <a:cs typeface="Arial"/>
              </a:rPr>
              <a:t>качестве  </a:t>
            </a:r>
            <a:r>
              <a:rPr sz="2100" spc="-20" dirty="0">
                <a:latin typeface="Arial"/>
                <a:cs typeface="Arial"/>
              </a:rPr>
              <a:t>терапии </a:t>
            </a:r>
            <a:r>
              <a:rPr sz="2100" spc="20" dirty="0">
                <a:latin typeface="Arial"/>
                <a:cs typeface="Arial"/>
              </a:rPr>
              <a:t>донорскую</a:t>
            </a:r>
            <a:r>
              <a:rPr sz="2100" spc="-80" dirty="0">
                <a:latin typeface="Arial"/>
                <a:cs typeface="Arial"/>
              </a:rPr>
              <a:t> </a:t>
            </a:r>
            <a:r>
              <a:rPr sz="2100" spc="55" dirty="0">
                <a:latin typeface="Arial"/>
                <a:cs typeface="Arial"/>
              </a:rPr>
              <a:t>кровь</a:t>
            </a: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4578"/>
            <a:ext cx="5124646" cy="698560"/>
          </a:xfrm>
          <a:custGeom>
            <a:avLst/>
            <a:gdLst/>
            <a:ahLst/>
            <a:cxnLst/>
            <a:rect l="l" t="t" r="r" b="b"/>
            <a:pathLst>
              <a:path w="3479800" h="474344">
                <a:moveTo>
                  <a:pt x="0" y="474078"/>
                </a:moveTo>
                <a:lnTo>
                  <a:pt x="0" y="0"/>
                </a:lnTo>
                <a:lnTo>
                  <a:pt x="3479787" y="0"/>
                </a:lnTo>
                <a:lnTo>
                  <a:pt x="3479787" y="474078"/>
                </a:lnTo>
                <a:lnTo>
                  <a:pt x="0" y="474078"/>
                </a:lnTo>
                <a:close/>
              </a:path>
            </a:pathLst>
          </a:custGeom>
          <a:solidFill>
            <a:srgbClr val="F49004"/>
          </a:solid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3592" y="1194809"/>
            <a:ext cx="3737812" cy="859337"/>
          </a:xfrm>
          <a:prstGeom prst="rect">
            <a:avLst/>
          </a:prstGeom>
        </p:spPr>
        <p:txBody>
          <a:bodyPr vert="horz" wrap="square" lIns="0" tIns="20573" rIns="0" bIns="0" rtlCol="0">
            <a:spAutoFit/>
          </a:bodyPr>
          <a:lstStyle/>
          <a:p>
            <a:pPr marL="18703">
              <a:spcBef>
                <a:spcPts val="162"/>
              </a:spcBef>
            </a:pPr>
            <a:r>
              <a:rPr sz="5449" b="1" spc="140" dirty="0"/>
              <a:t>Кто</a:t>
            </a:r>
            <a:r>
              <a:rPr sz="5449" b="1" spc="-272" dirty="0"/>
              <a:t> </a:t>
            </a:r>
            <a:r>
              <a:rPr sz="5449" b="1" spc="214" dirty="0"/>
              <a:t>может</a:t>
            </a:r>
            <a:endParaRPr sz="5449" dirty="0"/>
          </a:p>
        </p:txBody>
      </p:sp>
      <p:sp>
        <p:nvSpPr>
          <p:cNvPr id="4" name="object 4"/>
          <p:cNvSpPr txBox="1"/>
          <p:nvPr/>
        </p:nvSpPr>
        <p:spPr>
          <a:xfrm>
            <a:off x="740262" y="1891124"/>
            <a:ext cx="5595964" cy="859337"/>
          </a:xfrm>
          <a:prstGeom prst="rect">
            <a:avLst/>
          </a:prstGeom>
        </p:spPr>
        <p:txBody>
          <a:bodyPr vert="horz" wrap="square" lIns="0" tIns="20573" rIns="0" bIns="0" rtlCol="0">
            <a:spAutoFit/>
          </a:bodyPr>
          <a:lstStyle/>
          <a:p>
            <a:pPr marL="18703">
              <a:spcBef>
                <a:spcPts val="162"/>
              </a:spcBef>
            </a:pPr>
            <a:r>
              <a:rPr sz="5449" b="1" spc="-37" dirty="0">
                <a:solidFill>
                  <a:srgbClr val="151616"/>
                </a:solidFill>
                <a:latin typeface="Arial"/>
                <a:cs typeface="Arial"/>
              </a:rPr>
              <a:t>стать</a:t>
            </a:r>
            <a:r>
              <a:rPr sz="5449" b="1" spc="-243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449" b="1" spc="44" dirty="0">
                <a:solidFill>
                  <a:srgbClr val="151616"/>
                </a:solidFill>
                <a:latin typeface="Arial"/>
                <a:cs typeface="Arial"/>
              </a:rPr>
              <a:t>донором?</a:t>
            </a:r>
            <a:endParaRPr sz="5449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834166" y="2710656"/>
            <a:ext cx="9912637" cy="8759591"/>
            <a:chOff x="3961587" y="1612022"/>
            <a:chExt cx="6731000" cy="5948045"/>
          </a:xfrm>
        </p:grpSpPr>
        <p:sp>
          <p:nvSpPr>
            <p:cNvPr id="6" name="object 6"/>
            <p:cNvSpPr/>
            <p:nvPr/>
          </p:nvSpPr>
          <p:spPr>
            <a:xfrm>
              <a:off x="3961587" y="3313137"/>
              <a:ext cx="6731000" cy="4246880"/>
            </a:xfrm>
            <a:custGeom>
              <a:avLst/>
              <a:gdLst/>
              <a:ahLst/>
              <a:cxnLst/>
              <a:rect l="l" t="t" r="r" b="b"/>
              <a:pathLst>
                <a:path w="6731000" h="4246880">
                  <a:moveTo>
                    <a:pt x="5442229" y="0"/>
                  </a:moveTo>
                  <a:lnTo>
                    <a:pt x="0" y="3087419"/>
                  </a:lnTo>
                  <a:lnTo>
                    <a:pt x="439433" y="4246867"/>
                  </a:lnTo>
                  <a:lnTo>
                    <a:pt x="6730415" y="4246867"/>
                  </a:lnTo>
                  <a:lnTo>
                    <a:pt x="6730415" y="557618"/>
                  </a:lnTo>
                  <a:lnTo>
                    <a:pt x="5442229" y="0"/>
                  </a:lnTo>
                  <a:close/>
                </a:path>
              </a:pathLst>
            </a:custGeom>
            <a:solidFill>
              <a:srgbClr val="F49004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83443" y="1612022"/>
              <a:ext cx="2915007" cy="54127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849238" y="4014393"/>
            <a:ext cx="6457241" cy="2455450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lnSpc>
                <a:spcPts val="15758"/>
              </a:lnSpc>
              <a:spcBef>
                <a:spcPts val="147"/>
              </a:spcBef>
              <a:tabLst>
                <a:tab pos="4159612" algn="l"/>
              </a:tabLst>
            </a:pPr>
            <a:r>
              <a:rPr sz="14727" b="1" spc="442" dirty="0">
                <a:solidFill>
                  <a:srgbClr val="E23210"/>
                </a:solidFill>
                <a:latin typeface="Arial"/>
                <a:cs typeface="Arial"/>
              </a:rPr>
              <a:t>18	</a:t>
            </a:r>
            <a:r>
              <a:rPr sz="14727" b="1" spc="773" dirty="0">
                <a:solidFill>
                  <a:srgbClr val="E23210"/>
                </a:solidFill>
                <a:latin typeface="Arial"/>
                <a:cs typeface="Arial"/>
              </a:rPr>
              <a:t>50</a:t>
            </a:r>
            <a:endParaRPr sz="14727">
              <a:solidFill>
                <a:prstClr val="black"/>
              </a:solidFill>
              <a:latin typeface="Arial"/>
              <a:cs typeface="Arial"/>
            </a:endParaRPr>
          </a:p>
          <a:p>
            <a:pPr marL="1118457" algn="ctr">
              <a:lnSpc>
                <a:spcPts val="3210"/>
              </a:lnSpc>
              <a:tabLst>
                <a:tab pos="5695152" algn="l"/>
              </a:tabLst>
            </a:pPr>
            <a:r>
              <a:rPr sz="4271" b="1" spc="-7" dirty="0">
                <a:solidFill>
                  <a:srgbClr val="E23210"/>
                </a:solidFill>
                <a:latin typeface="Arial"/>
                <a:cs typeface="Arial"/>
              </a:rPr>
              <a:t>лет	</a:t>
            </a:r>
            <a:r>
              <a:rPr sz="4271" b="1" spc="228" dirty="0">
                <a:solidFill>
                  <a:srgbClr val="E23210"/>
                </a:solidFill>
                <a:latin typeface="Arial"/>
                <a:cs typeface="Arial"/>
              </a:rPr>
              <a:t>кг</a:t>
            </a:r>
            <a:endParaRPr sz="42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4385" y="4718360"/>
            <a:ext cx="976301" cy="1018383"/>
          </a:xfrm>
          <a:custGeom>
            <a:avLst/>
            <a:gdLst/>
            <a:ahLst/>
            <a:cxnLst/>
            <a:rect l="l" t="t" r="r" b="b"/>
            <a:pathLst>
              <a:path w="662940" h="691514">
                <a:moveTo>
                  <a:pt x="2401" y="0"/>
                </a:moveTo>
                <a:lnTo>
                  <a:pt x="949" y="118122"/>
                </a:lnTo>
                <a:lnTo>
                  <a:pt x="40394" y="140115"/>
                </a:lnTo>
                <a:lnTo>
                  <a:pt x="88095" y="163236"/>
                </a:lnTo>
                <a:lnTo>
                  <a:pt x="139555" y="186405"/>
                </a:lnTo>
                <a:lnTo>
                  <a:pt x="235752" y="228574"/>
                </a:lnTo>
                <a:lnTo>
                  <a:pt x="265900" y="242352"/>
                </a:lnTo>
                <a:lnTo>
                  <a:pt x="352285" y="283387"/>
                </a:lnTo>
                <a:lnTo>
                  <a:pt x="420382" y="312877"/>
                </a:lnTo>
                <a:lnTo>
                  <a:pt x="450048" y="328904"/>
                </a:lnTo>
                <a:lnTo>
                  <a:pt x="470602" y="347891"/>
                </a:lnTo>
                <a:lnTo>
                  <a:pt x="590" y="572604"/>
                </a:lnTo>
                <a:lnTo>
                  <a:pt x="0" y="690968"/>
                </a:lnTo>
                <a:lnTo>
                  <a:pt x="33277" y="681957"/>
                </a:lnTo>
                <a:lnTo>
                  <a:pt x="79293" y="662328"/>
                </a:lnTo>
                <a:lnTo>
                  <a:pt x="126674" y="639649"/>
                </a:lnTo>
                <a:lnTo>
                  <a:pt x="164044" y="621487"/>
                </a:lnTo>
                <a:lnTo>
                  <a:pt x="662313" y="384048"/>
                </a:lnTo>
                <a:lnTo>
                  <a:pt x="662738" y="302653"/>
                </a:lnTo>
                <a:lnTo>
                  <a:pt x="616783" y="279014"/>
                </a:lnTo>
                <a:lnTo>
                  <a:pt x="574088" y="258439"/>
                </a:lnTo>
                <a:lnTo>
                  <a:pt x="521562" y="233556"/>
                </a:lnTo>
                <a:lnTo>
                  <a:pt x="396959" y="175450"/>
                </a:lnTo>
                <a:lnTo>
                  <a:pt x="262858" y="113869"/>
                </a:lnTo>
                <a:lnTo>
                  <a:pt x="139142" y="57986"/>
                </a:lnTo>
                <a:lnTo>
                  <a:pt x="87392" y="35047"/>
                </a:lnTo>
                <a:lnTo>
                  <a:pt x="45695" y="16972"/>
                </a:lnTo>
                <a:lnTo>
                  <a:pt x="16536" y="4907"/>
                </a:lnTo>
                <a:lnTo>
                  <a:pt x="2401" y="0"/>
                </a:lnTo>
                <a:close/>
              </a:path>
            </a:pathLst>
          </a:custGeom>
          <a:solidFill>
            <a:srgbClr val="E23210"/>
          </a:solid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09862" y="4718360"/>
            <a:ext cx="6724695" cy="2967245"/>
            <a:chOff x="2179599" y="2975318"/>
            <a:chExt cx="4566285" cy="2014855"/>
          </a:xfrm>
        </p:grpSpPr>
        <p:sp>
          <p:nvSpPr>
            <p:cNvPr id="11" name="object 11"/>
            <p:cNvSpPr/>
            <p:nvPr/>
          </p:nvSpPr>
          <p:spPr>
            <a:xfrm>
              <a:off x="3291433" y="2975318"/>
              <a:ext cx="662940" cy="691515"/>
            </a:xfrm>
            <a:custGeom>
              <a:avLst/>
              <a:gdLst/>
              <a:ahLst/>
              <a:cxnLst/>
              <a:rect l="l" t="t" r="r" b="b"/>
              <a:pathLst>
                <a:path w="662939" h="691514">
                  <a:moveTo>
                    <a:pt x="2400" y="0"/>
                  </a:moveTo>
                  <a:lnTo>
                    <a:pt x="952" y="118122"/>
                  </a:lnTo>
                  <a:lnTo>
                    <a:pt x="40398" y="140115"/>
                  </a:lnTo>
                  <a:lnTo>
                    <a:pt x="88100" y="163236"/>
                  </a:lnTo>
                  <a:lnTo>
                    <a:pt x="139559" y="186405"/>
                  </a:lnTo>
                  <a:lnTo>
                    <a:pt x="235750" y="228574"/>
                  </a:lnTo>
                  <a:lnTo>
                    <a:pt x="265899" y="242352"/>
                  </a:lnTo>
                  <a:lnTo>
                    <a:pt x="352285" y="283387"/>
                  </a:lnTo>
                  <a:lnTo>
                    <a:pt x="420382" y="312877"/>
                  </a:lnTo>
                  <a:lnTo>
                    <a:pt x="450051" y="328904"/>
                  </a:lnTo>
                  <a:lnTo>
                    <a:pt x="470611" y="347891"/>
                  </a:lnTo>
                  <a:lnTo>
                    <a:pt x="596" y="572604"/>
                  </a:lnTo>
                  <a:lnTo>
                    <a:pt x="0" y="690968"/>
                  </a:lnTo>
                  <a:lnTo>
                    <a:pt x="33277" y="681957"/>
                  </a:lnTo>
                  <a:lnTo>
                    <a:pt x="79294" y="662328"/>
                  </a:lnTo>
                  <a:lnTo>
                    <a:pt x="126674" y="639649"/>
                  </a:lnTo>
                  <a:lnTo>
                    <a:pt x="164045" y="621487"/>
                  </a:lnTo>
                  <a:lnTo>
                    <a:pt x="662317" y="384048"/>
                  </a:lnTo>
                  <a:lnTo>
                    <a:pt x="662736" y="302653"/>
                  </a:lnTo>
                  <a:lnTo>
                    <a:pt x="616785" y="279014"/>
                  </a:lnTo>
                  <a:lnTo>
                    <a:pt x="574091" y="258439"/>
                  </a:lnTo>
                  <a:lnTo>
                    <a:pt x="521566" y="233556"/>
                  </a:lnTo>
                  <a:lnTo>
                    <a:pt x="396964" y="175450"/>
                  </a:lnTo>
                  <a:lnTo>
                    <a:pt x="262863" y="113869"/>
                  </a:lnTo>
                  <a:lnTo>
                    <a:pt x="139146" y="57986"/>
                  </a:lnTo>
                  <a:lnTo>
                    <a:pt x="87395" y="35047"/>
                  </a:lnTo>
                  <a:lnTo>
                    <a:pt x="45697" y="16972"/>
                  </a:lnTo>
                  <a:lnTo>
                    <a:pt x="16537" y="490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E23210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179599" y="4952441"/>
              <a:ext cx="4566285" cy="37465"/>
            </a:xfrm>
            <a:custGeom>
              <a:avLst/>
              <a:gdLst/>
              <a:ahLst/>
              <a:cxnLst/>
              <a:rect l="l" t="t" r="r" b="b"/>
              <a:pathLst>
                <a:path w="4566284" h="37464">
                  <a:moveTo>
                    <a:pt x="4565675" y="0"/>
                  </a:moveTo>
                  <a:lnTo>
                    <a:pt x="0" y="0"/>
                  </a:lnTo>
                  <a:lnTo>
                    <a:pt x="0" y="37414"/>
                  </a:lnTo>
                  <a:lnTo>
                    <a:pt x="4565675" y="37414"/>
                  </a:lnTo>
                  <a:lnTo>
                    <a:pt x="4565675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68959" y="7187838"/>
            <a:ext cx="5157376" cy="1867955"/>
          </a:xfrm>
          <a:prstGeom prst="rect">
            <a:avLst/>
          </a:prstGeom>
        </p:spPr>
        <p:txBody>
          <a:bodyPr vert="horz" wrap="square" lIns="0" tIns="126246" rIns="0" bIns="0" rtlCol="0">
            <a:spAutoFit/>
          </a:bodyPr>
          <a:lstStyle/>
          <a:p>
            <a:pPr marL="18703" marR="2872825">
              <a:lnSpc>
                <a:spcPct val="80000"/>
              </a:lnSpc>
              <a:spcBef>
                <a:spcPts val="994"/>
              </a:spcBef>
            </a:pPr>
            <a:r>
              <a:rPr sz="3534" b="1" spc="-15" dirty="0">
                <a:solidFill>
                  <a:srgbClr val="E23210"/>
                </a:solidFill>
                <a:latin typeface="Arial"/>
                <a:cs typeface="Arial"/>
              </a:rPr>
              <a:t>з</a:t>
            </a:r>
            <a:r>
              <a:rPr sz="3534" b="1" spc="-44" dirty="0">
                <a:solidFill>
                  <a:srgbClr val="E23210"/>
                </a:solidFill>
                <a:latin typeface="Arial"/>
                <a:cs typeface="Arial"/>
              </a:rPr>
              <a:t>д</a:t>
            </a:r>
            <a:r>
              <a:rPr sz="3534" b="1" spc="-7" dirty="0">
                <a:solidFill>
                  <a:srgbClr val="E23210"/>
                </a:solidFill>
                <a:latin typeface="Arial"/>
                <a:cs typeface="Arial"/>
              </a:rPr>
              <a:t>оровый  </a:t>
            </a:r>
            <a:r>
              <a:rPr sz="3534" b="1" spc="22" dirty="0">
                <a:solidFill>
                  <a:srgbClr val="E23210"/>
                </a:solidFill>
                <a:latin typeface="Arial"/>
                <a:cs typeface="Arial"/>
              </a:rPr>
              <a:t>человек</a:t>
            </a:r>
            <a:endParaRPr sz="3534">
              <a:solidFill>
                <a:prstClr val="black"/>
              </a:solidFill>
              <a:latin typeface="Arial"/>
              <a:cs typeface="Arial"/>
            </a:endParaRPr>
          </a:p>
          <a:p>
            <a:pPr marL="18703" marR="7481">
              <a:lnSpc>
                <a:spcPct val="80000"/>
              </a:lnSpc>
            </a:pPr>
            <a:r>
              <a:rPr sz="3534" b="1" spc="-29" dirty="0">
                <a:solidFill>
                  <a:srgbClr val="151616"/>
                </a:solidFill>
                <a:latin typeface="Arial"/>
                <a:cs typeface="Arial"/>
              </a:rPr>
              <a:t>без</a:t>
            </a:r>
            <a:r>
              <a:rPr sz="3534" b="1" spc="-14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534" b="1" spc="37" dirty="0">
                <a:solidFill>
                  <a:srgbClr val="151616"/>
                </a:solidFill>
                <a:latin typeface="Arial"/>
                <a:cs typeface="Arial"/>
              </a:rPr>
              <a:t>противопоказаний  </a:t>
            </a:r>
            <a:r>
              <a:rPr sz="3534" b="1" spc="317" dirty="0">
                <a:solidFill>
                  <a:srgbClr val="151616"/>
                </a:solidFill>
                <a:latin typeface="Arial"/>
                <a:cs typeface="Arial"/>
              </a:rPr>
              <a:t>к</a:t>
            </a:r>
            <a:r>
              <a:rPr sz="3534" b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534" b="1" spc="44" dirty="0">
                <a:solidFill>
                  <a:srgbClr val="151616"/>
                </a:solidFill>
                <a:latin typeface="Arial"/>
                <a:cs typeface="Arial"/>
              </a:rPr>
              <a:t>донации</a:t>
            </a:r>
            <a:endParaRPr sz="353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34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/>
          <p:nvPr/>
        </p:nvSpPr>
        <p:spPr>
          <a:xfrm>
            <a:off x="5071519" y="3660343"/>
            <a:ext cx="3229267" cy="1543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383842" y="1428242"/>
            <a:ext cx="33947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45" dirty="0">
                <a:latin typeface="Arial"/>
                <a:cs typeface="Arial"/>
              </a:rPr>
              <a:t>Противопоказания: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3842" y="2471115"/>
            <a:ext cx="23037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u="sng" spc="-60" dirty="0">
                <a:uFill>
                  <a:solidFill>
                    <a:srgbClr val="000000"/>
                  </a:solidFill>
                </a:uFill>
              </a:rPr>
              <a:t>Абсолютные: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1383842" y="3245815"/>
            <a:ext cx="4004514" cy="5629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4945" algn="l"/>
              </a:tabLst>
            </a:pPr>
            <a:r>
              <a:rPr sz="3000" spc="-60" dirty="0">
                <a:latin typeface="Arial"/>
                <a:cs typeface="Arial"/>
              </a:rPr>
              <a:t>ВИЧ-инфекция</a:t>
            </a:r>
            <a:endParaRPr sz="30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2495"/>
              </a:spcBef>
              <a:buFont typeface="Arial" panose="020B0604020202020204" pitchFamily="34" charset="0"/>
              <a:buChar char="•"/>
              <a:tabLst>
                <a:tab pos="194945" algn="l"/>
              </a:tabLst>
            </a:pPr>
            <a:r>
              <a:rPr sz="3000" spc="-70" dirty="0">
                <a:latin typeface="Arial"/>
                <a:cs typeface="Arial"/>
              </a:rPr>
              <a:t>сифилис</a:t>
            </a:r>
            <a:endParaRPr sz="30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194945" algn="l"/>
              </a:tabLst>
            </a:pPr>
            <a:r>
              <a:rPr sz="3000" spc="-25" dirty="0">
                <a:latin typeface="Arial"/>
                <a:cs typeface="Arial"/>
              </a:rPr>
              <a:t>вирусные</a:t>
            </a:r>
            <a:r>
              <a:rPr sz="3000" spc="-110" dirty="0">
                <a:latin typeface="Arial"/>
                <a:cs typeface="Arial"/>
              </a:rPr>
              <a:t> </a:t>
            </a:r>
            <a:r>
              <a:rPr sz="3000" spc="-60" dirty="0">
                <a:latin typeface="Arial"/>
                <a:cs typeface="Arial"/>
              </a:rPr>
              <a:t>гепатиты</a:t>
            </a:r>
            <a:endParaRPr sz="30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194945" algn="l"/>
              </a:tabLst>
            </a:pPr>
            <a:r>
              <a:rPr sz="3000" dirty="0">
                <a:latin typeface="Arial"/>
                <a:cs typeface="Arial"/>
              </a:rPr>
              <a:t>туберкулез</a:t>
            </a:r>
          </a:p>
          <a:p>
            <a:pPr marL="469900" indent="-457200">
              <a:lnSpc>
                <a:spcPct val="100000"/>
              </a:lnSpc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194945" algn="l"/>
              </a:tabLst>
            </a:pPr>
            <a:r>
              <a:rPr sz="3000" spc="5" dirty="0">
                <a:latin typeface="Arial"/>
                <a:cs typeface="Arial"/>
              </a:rPr>
              <a:t>болезни</a:t>
            </a:r>
            <a:r>
              <a:rPr sz="3000" spc="-70" dirty="0">
                <a:latin typeface="Arial"/>
                <a:cs typeface="Arial"/>
              </a:rPr>
              <a:t> </a:t>
            </a:r>
            <a:r>
              <a:rPr sz="3000" spc="50" dirty="0">
                <a:latin typeface="Arial"/>
                <a:cs typeface="Arial"/>
              </a:rPr>
              <a:t>крови</a:t>
            </a:r>
            <a:endParaRPr sz="3000" dirty="0">
              <a:latin typeface="Arial"/>
              <a:cs typeface="Arial"/>
            </a:endParaRPr>
          </a:p>
          <a:p>
            <a:pPr marL="469900" marR="485140" indent="-457200">
              <a:lnSpc>
                <a:spcPct val="100000"/>
              </a:lnSpc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194945" algn="l"/>
              </a:tabLst>
            </a:pPr>
            <a:r>
              <a:rPr sz="3000" spc="35" dirty="0">
                <a:latin typeface="Arial"/>
                <a:cs typeface="Arial"/>
              </a:rPr>
              <a:t>онкологические  </a:t>
            </a:r>
            <a:r>
              <a:rPr sz="3000" spc="-15" dirty="0">
                <a:latin typeface="Arial"/>
                <a:cs typeface="Arial"/>
              </a:rPr>
              <a:t>заболевания</a:t>
            </a:r>
            <a:endParaRPr sz="30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2500"/>
              </a:spcBef>
              <a:buFont typeface="Arial" panose="020B0604020202020204" pitchFamily="34" charset="0"/>
              <a:buChar char="•"/>
              <a:tabLst>
                <a:tab pos="194945" algn="l"/>
              </a:tabLst>
            </a:pPr>
            <a:r>
              <a:rPr sz="3000" spc="5" dirty="0">
                <a:latin typeface="Arial"/>
                <a:cs typeface="Arial"/>
              </a:rPr>
              <a:t>другие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48756" y="2470480"/>
            <a:ext cx="21145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Временные: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06091" y="3524173"/>
            <a:ext cx="1706245" cy="1796414"/>
          </a:xfrm>
          <a:custGeom>
            <a:avLst/>
            <a:gdLst/>
            <a:ahLst/>
            <a:cxnLst/>
            <a:rect l="l" t="t" r="r" b="b"/>
            <a:pathLst>
              <a:path w="1706245" h="1796414">
                <a:moveTo>
                  <a:pt x="1289265" y="89484"/>
                </a:moveTo>
                <a:lnTo>
                  <a:pt x="1244252" y="69176"/>
                </a:lnTo>
                <a:lnTo>
                  <a:pt x="1197963" y="51311"/>
                </a:lnTo>
                <a:lnTo>
                  <a:pt x="1150480" y="35972"/>
                </a:lnTo>
                <a:lnTo>
                  <a:pt x="1101885" y="23239"/>
                </a:lnTo>
                <a:lnTo>
                  <a:pt x="1052259" y="13194"/>
                </a:lnTo>
                <a:lnTo>
                  <a:pt x="1001685" y="5918"/>
                </a:lnTo>
                <a:lnTo>
                  <a:pt x="950243" y="1493"/>
                </a:lnTo>
                <a:lnTo>
                  <a:pt x="898017" y="0"/>
                </a:lnTo>
                <a:lnTo>
                  <a:pt x="850324" y="1244"/>
                </a:lnTo>
                <a:lnTo>
                  <a:pt x="803279" y="4937"/>
                </a:lnTo>
                <a:lnTo>
                  <a:pt x="756946" y="11016"/>
                </a:lnTo>
                <a:lnTo>
                  <a:pt x="711384" y="19419"/>
                </a:lnTo>
                <a:lnTo>
                  <a:pt x="666657" y="30085"/>
                </a:lnTo>
                <a:lnTo>
                  <a:pt x="622827" y="42950"/>
                </a:lnTo>
                <a:lnTo>
                  <a:pt x="579955" y="57952"/>
                </a:lnTo>
                <a:lnTo>
                  <a:pt x="538104" y="75031"/>
                </a:lnTo>
                <a:lnTo>
                  <a:pt x="497336" y="94124"/>
                </a:lnTo>
                <a:lnTo>
                  <a:pt x="457713" y="115168"/>
                </a:lnTo>
                <a:lnTo>
                  <a:pt x="419297" y="138101"/>
                </a:lnTo>
                <a:lnTo>
                  <a:pt x="382149" y="162863"/>
                </a:lnTo>
                <a:lnTo>
                  <a:pt x="346333" y="189389"/>
                </a:lnTo>
                <a:lnTo>
                  <a:pt x="311910" y="217619"/>
                </a:lnTo>
                <a:lnTo>
                  <a:pt x="278942" y="247491"/>
                </a:lnTo>
                <a:lnTo>
                  <a:pt x="247491" y="278942"/>
                </a:lnTo>
                <a:lnTo>
                  <a:pt x="217619" y="311910"/>
                </a:lnTo>
                <a:lnTo>
                  <a:pt x="189389" y="346333"/>
                </a:lnTo>
                <a:lnTo>
                  <a:pt x="162863" y="382149"/>
                </a:lnTo>
                <a:lnTo>
                  <a:pt x="138101" y="419297"/>
                </a:lnTo>
                <a:lnTo>
                  <a:pt x="115168" y="457713"/>
                </a:lnTo>
                <a:lnTo>
                  <a:pt x="94124" y="497336"/>
                </a:lnTo>
                <a:lnTo>
                  <a:pt x="75031" y="538104"/>
                </a:lnTo>
                <a:lnTo>
                  <a:pt x="57952" y="579955"/>
                </a:lnTo>
                <a:lnTo>
                  <a:pt x="42950" y="622827"/>
                </a:lnTo>
                <a:lnTo>
                  <a:pt x="30085" y="666657"/>
                </a:lnTo>
                <a:lnTo>
                  <a:pt x="19419" y="711384"/>
                </a:lnTo>
                <a:lnTo>
                  <a:pt x="11016" y="756946"/>
                </a:lnTo>
                <a:lnTo>
                  <a:pt x="4937" y="803279"/>
                </a:lnTo>
                <a:lnTo>
                  <a:pt x="1244" y="850324"/>
                </a:lnTo>
                <a:lnTo>
                  <a:pt x="0" y="898017"/>
                </a:lnTo>
                <a:lnTo>
                  <a:pt x="1244" y="945709"/>
                </a:lnTo>
                <a:lnTo>
                  <a:pt x="4937" y="992754"/>
                </a:lnTo>
                <a:lnTo>
                  <a:pt x="11016" y="1039087"/>
                </a:lnTo>
                <a:lnTo>
                  <a:pt x="19419" y="1084649"/>
                </a:lnTo>
                <a:lnTo>
                  <a:pt x="30085" y="1129376"/>
                </a:lnTo>
                <a:lnTo>
                  <a:pt x="42950" y="1173206"/>
                </a:lnTo>
                <a:lnTo>
                  <a:pt x="57952" y="1216078"/>
                </a:lnTo>
                <a:lnTo>
                  <a:pt x="75031" y="1257929"/>
                </a:lnTo>
                <a:lnTo>
                  <a:pt x="94124" y="1298697"/>
                </a:lnTo>
                <a:lnTo>
                  <a:pt x="115168" y="1338320"/>
                </a:lnTo>
                <a:lnTo>
                  <a:pt x="138101" y="1376736"/>
                </a:lnTo>
                <a:lnTo>
                  <a:pt x="162863" y="1413884"/>
                </a:lnTo>
                <a:lnTo>
                  <a:pt x="189389" y="1449700"/>
                </a:lnTo>
                <a:lnTo>
                  <a:pt x="217619" y="1484123"/>
                </a:lnTo>
                <a:lnTo>
                  <a:pt x="247491" y="1517091"/>
                </a:lnTo>
                <a:lnTo>
                  <a:pt x="278942" y="1548542"/>
                </a:lnTo>
                <a:lnTo>
                  <a:pt x="311910" y="1578414"/>
                </a:lnTo>
                <a:lnTo>
                  <a:pt x="346333" y="1606644"/>
                </a:lnTo>
                <a:lnTo>
                  <a:pt x="382149" y="1633170"/>
                </a:lnTo>
                <a:lnTo>
                  <a:pt x="419297" y="1657932"/>
                </a:lnTo>
                <a:lnTo>
                  <a:pt x="457713" y="1680865"/>
                </a:lnTo>
                <a:lnTo>
                  <a:pt x="497336" y="1701909"/>
                </a:lnTo>
                <a:lnTo>
                  <a:pt x="538104" y="1721002"/>
                </a:lnTo>
                <a:lnTo>
                  <a:pt x="579955" y="1738081"/>
                </a:lnTo>
                <a:lnTo>
                  <a:pt x="622827" y="1753083"/>
                </a:lnTo>
                <a:lnTo>
                  <a:pt x="666657" y="1765948"/>
                </a:lnTo>
                <a:lnTo>
                  <a:pt x="711384" y="1776614"/>
                </a:lnTo>
                <a:lnTo>
                  <a:pt x="756946" y="1785017"/>
                </a:lnTo>
                <a:lnTo>
                  <a:pt x="803279" y="1791096"/>
                </a:lnTo>
                <a:lnTo>
                  <a:pt x="850324" y="1794789"/>
                </a:lnTo>
                <a:lnTo>
                  <a:pt x="898017" y="1796034"/>
                </a:lnTo>
                <a:lnTo>
                  <a:pt x="948392" y="1794644"/>
                </a:lnTo>
                <a:lnTo>
                  <a:pt x="998039" y="1790526"/>
                </a:lnTo>
                <a:lnTo>
                  <a:pt x="1046886" y="1783750"/>
                </a:lnTo>
                <a:lnTo>
                  <a:pt x="1094858" y="1774392"/>
                </a:lnTo>
                <a:lnTo>
                  <a:pt x="1141883" y="1762524"/>
                </a:lnTo>
                <a:lnTo>
                  <a:pt x="1187887" y="1748219"/>
                </a:lnTo>
                <a:lnTo>
                  <a:pt x="1232797" y="1731551"/>
                </a:lnTo>
                <a:lnTo>
                  <a:pt x="1276541" y="1712592"/>
                </a:lnTo>
                <a:lnTo>
                  <a:pt x="1319043" y="1691417"/>
                </a:lnTo>
                <a:lnTo>
                  <a:pt x="1360233" y="1668098"/>
                </a:lnTo>
                <a:lnTo>
                  <a:pt x="1400035" y="1642708"/>
                </a:lnTo>
                <a:lnTo>
                  <a:pt x="1438377" y="1615321"/>
                </a:lnTo>
                <a:lnTo>
                  <a:pt x="1475186" y="1586010"/>
                </a:lnTo>
                <a:lnTo>
                  <a:pt x="1510389" y="1554848"/>
                </a:lnTo>
                <a:lnTo>
                  <a:pt x="1543912" y="1521909"/>
                </a:lnTo>
                <a:lnTo>
                  <a:pt x="1575681" y="1487265"/>
                </a:lnTo>
                <a:lnTo>
                  <a:pt x="1605625" y="1450990"/>
                </a:lnTo>
                <a:lnTo>
                  <a:pt x="1633669" y="1413157"/>
                </a:lnTo>
                <a:lnTo>
                  <a:pt x="1659741" y="1373840"/>
                </a:lnTo>
                <a:lnTo>
                  <a:pt x="1683766" y="1333111"/>
                </a:lnTo>
                <a:lnTo>
                  <a:pt x="1705673" y="1291043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19718" y="3698760"/>
            <a:ext cx="1545551" cy="1367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79535" y="6272238"/>
            <a:ext cx="1658188" cy="17961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49254" y="6272448"/>
            <a:ext cx="1714500" cy="1796414"/>
          </a:xfrm>
          <a:custGeom>
            <a:avLst/>
            <a:gdLst/>
            <a:ahLst/>
            <a:cxnLst/>
            <a:rect l="l" t="t" r="r" b="b"/>
            <a:pathLst>
              <a:path w="1714500" h="1796415">
                <a:moveTo>
                  <a:pt x="1162181" y="39451"/>
                </a:moveTo>
                <a:lnTo>
                  <a:pt x="1113894" y="26044"/>
                </a:lnTo>
                <a:lnTo>
                  <a:pt x="1064649" y="15321"/>
                </a:lnTo>
                <a:lnTo>
                  <a:pt x="1014540" y="7356"/>
                </a:lnTo>
                <a:lnTo>
                  <a:pt x="963657" y="2223"/>
                </a:lnTo>
                <a:lnTo>
                  <a:pt x="912093" y="0"/>
                </a:lnTo>
                <a:lnTo>
                  <a:pt x="859941" y="759"/>
                </a:lnTo>
                <a:lnTo>
                  <a:pt x="807292" y="4577"/>
                </a:lnTo>
                <a:lnTo>
                  <a:pt x="759969" y="10637"/>
                </a:lnTo>
                <a:lnTo>
                  <a:pt x="713539" y="19067"/>
                </a:lnTo>
                <a:lnTo>
                  <a:pt x="668057" y="29799"/>
                </a:lnTo>
                <a:lnTo>
                  <a:pt x="623579" y="42765"/>
                </a:lnTo>
                <a:lnTo>
                  <a:pt x="580159" y="57898"/>
                </a:lnTo>
                <a:lnTo>
                  <a:pt x="537854" y="75128"/>
                </a:lnTo>
                <a:lnTo>
                  <a:pt x="496719" y="94389"/>
                </a:lnTo>
                <a:lnTo>
                  <a:pt x="456809" y="115611"/>
                </a:lnTo>
                <a:lnTo>
                  <a:pt x="418180" y="138728"/>
                </a:lnTo>
                <a:lnTo>
                  <a:pt x="380888" y="163670"/>
                </a:lnTo>
                <a:lnTo>
                  <a:pt x="344987" y="190370"/>
                </a:lnTo>
                <a:lnTo>
                  <a:pt x="310533" y="218761"/>
                </a:lnTo>
                <a:lnTo>
                  <a:pt x="277582" y="248773"/>
                </a:lnTo>
                <a:lnTo>
                  <a:pt x="246189" y="280339"/>
                </a:lnTo>
                <a:lnTo>
                  <a:pt x="216410" y="313391"/>
                </a:lnTo>
                <a:lnTo>
                  <a:pt x="188300" y="347860"/>
                </a:lnTo>
                <a:lnTo>
                  <a:pt x="161915" y="383680"/>
                </a:lnTo>
                <a:lnTo>
                  <a:pt x="137310" y="420781"/>
                </a:lnTo>
                <a:lnTo>
                  <a:pt x="114540" y="459096"/>
                </a:lnTo>
                <a:lnTo>
                  <a:pt x="93661" y="498557"/>
                </a:lnTo>
                <a:lnTo>
                  <a:pt x="74729" y="539095"/>
                </a:lnTo>
                <a:lnTo>
                  <a:pt x="57799" y="580643"/>
                </a:lnTo>
                <a:lnTo>
                  <a:pt x="42926" y="623133"/>
                </a:lnTo>
                <a:lnTo>
                  <a:pt x="30165" y="666497"/>
                </a:lnTo>
                <a:lnTo>
                  <a:pt x="19574" y="710666"/>
                </a:lnTo>
                <a:lnTo>
                  <a:pt x="11206" y="755572"/>
                </a:lnTo>
                <a:lnTo>
                  <a:pt x="5117" y="801148"/>
                </a:lnTo>
                <a:lnTo>
                  <a:pt x="1363" y="847326"/>
                </a:lnTo>
                <a:lnTo>
                  <a:pt x="0" y="894038"/>
                </a:lnTo>
                <a:lnTo>
                  <a:pt x="1081" y="941214"/>
                </a:lnTo>
                <a:lnTo>
                  <a:pt x="4665" y="988789"/>
                </a:lnTo>
                <a:lnTo>
                  <a:pt x="10725" y="1036111"/>
                </a:lnTo>
                <a:lnTo>
                  <a:pt x="19155" y="1082541"/>
                </a:lnTo>
                <a:lnTo>
                  <a:pt x="29887" y="1128023"/>
                </a:lnTo>
                <a:lnTo>
                  <a:pt x="42853" y="1172502"/>
                </a:lnTo>
                <a:lnTo>
                  <a:pt x="57985" y="1215921"/>
                </a:lnTo>
                <a:lnTo>
                  <a:pt x="75215" y="1258226"/>
                </a:lnTo>
                <a:lnTo>
                  <a:pt x="94475" y="1299362"/>
                </a:lnTo>
                <a:lnTo>
                  <a:pt x="115697" y="1339271"/>
                </a:lnTo>
                <a:lnTo>
                  <a:pt x="138813" y="1377900"/>
                </a:lnTo>
                <a:lnTo>
                  <a:pt x="163755" y="1415193"/>
                </a:lnTo>
                <a:lnTo>
                  <a:pt x="190455" y="1451094"/>
                </a:lnTo>
                <a:lnTo>
                  <a:pt x="218844" y="1485547"/>
                </a:lnTo>
                <a:lnTo>
                  <a:pt x="248856" y="1518498"/>
                </a:lnTo>
                <a:lnTo>
                  <a:pt x="280421" y="1549891"/>
                </a:lnTo>
                <a:lnTo>
                  <a:pt x="313472" y="1579670"/>
                </a:lnTo>
                <a:lnTo>
                  <a:pt x="347941" y="1607780"/>
                </a:lnTo>
                <a:lnTo>
                  <a:pt x="383760" y="1634166"/>
                </a:lnTo>
                <a:lnTo>
                  <a:pt x="420861" y="1658771"/>
                </a:lnTo>
                <a:lnTo>
                  <a:pt x="459175" y="1681541"/>
                </a:lnTo>
                <a:lnTo>
                  <a:pt x="498636" y="1702419"/>
                </a:lnTo>
                <a:lnTo>
                  <a:pt x="539173" y="1721352"/>
                </a:lnTo>
                <a:lnTo>
                  <a:pt x="580721" y="1738282"/>
                </a:lnTo>
                <a:lnTo>
                  <a:pt x="623210" y="1753155"/>
                </a:lnTo>
                <a:lnTo>
                  <a:pt x="666573" y="1765915"/>
                </a:lnTo>
                <a:lnTo>
                  <a:pt x="710742" y="1776507"/>
                </a:lnTo>
                <a:lnTo>
                  <a:pt x="755648" y="1784875"/>
                </a:lnTo>
                <a:lnTo>
                  <a:pt x="801224" y="1790964"/>
                </a:lnTo>
                <a:lnTo>
                  <a:pt x="847402" y="1794717"/>
                </a:lnTo>
                <a:lnTo>
                  <a:pt x="894113" y="1796081"/>
                </a:lnTo>
                <a:lnTo>
                  <a:pt x="941290" y="1794999"/>
                </a:lnTo>
                <a:lnTo>
                  <a:pt x="988864" y="1791416"/>
                </a:lnTo>
                <a:lnTo>
                  <a:pt x="1040179" y="1784729"/>
                </a:lnTo>
                <a:lnTo>
                  <a:pt x="1090437" y="1775257"/>
                </a:lnTo>
                <a:lnTo>
                  <a:pt x="1139568" y="1763088"/>
                </a:lnTo>
                <a:lnTo>
                  <a:pt x="1187500" y="1748308"/>
                </a:lnTo>
                <a:lnTo>
                  <a:pt x="1234163" y="1731004"/>
                </a:lnTo>
                <a:lnTo>
                  <a:pt x="1279485" y="1711264"/>
                </a:lnTo>
                <a:lnTo>
                  <a:pt x="1323396" y="1689173"/>
                </a:lnTo>
                <a:lnTo>
                  <a:pt x="1365825" y="1664820"/>
                </a:lnTo>
                <a:lnTo>
                  <a:pt x="1406701" y="1638291"/>
                </a:lnTo>
                <a:lnTo>
                  <a:pt x="1445953" y="1609673"/>
                </a:lnTo>
                <a:lnTo>
                  <a:pt x="1483510" y="1579053"/>
                </a:lnTo>
                <a:lnTo>
                  <a:pt x="1519302" y="1546518"/>
                </a:lnTo>
                <a:lnTo>
                  <a:pt x="1553257" y="1512155"/>
                </a:lnTo>
                <a:lnTo>
                  <a:pt x="1585305" y="1476051"/>
                </a:lnTo>
                <a:lnTo>
                  <a:pt x="1615375" y="1438292"/>
                </a:lnTo>
                <a:lnTo>
                  <a:pt x="1643395" y="1398967"/>
                </a:lnTo>
                <a:lnTo>
                  <a:pt x="1669296" y="1358161"/>
                </a:lnTo>
                <a:lnTo>
                  <a:pt x="1693005" y="1315961"/>
                </a:lnTo>
                <a:lnTo>
                  <a:pt x="1714453" y="1272456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494554" y="3524173"/>
            <a:ext cx="1706245" cy="1796414"/>
          </a:xfrm>
          <a:custGeom>
            <a:avLst/>
            <a:gdLst/>
            <a:ahLst/>
            <a:cxnLst/>
            <a:rect l="l" t="t" r="r" b="b"/>
            <a:pathLst>
              <a:path w="1706244" h="1796414">
                <a:moveTo>
                  <a:pt x="1289265" y="89484"/>
                </a:moveTo>
                <a:lnTo>
                  <a:pt x="1244252" y="69176"/>
                </a:lnTo>
                <a:lnTo>
                  <a:pt x="1197963" y="51311"/>
                </a:lnTo>
                <a:lnTo>
                  <a:pt x="1150480" y="35972"/>
                </a:lnTo>
                <a:lnTo>
                  <a:pt x="1101885" y="23239"/>
                </a:lnTo>
                <a:lnTo>
                  <a:pt x="1052259" y="13194"/>
                </a:lnTo>
                <a:lnTo>
                  <a:pt x="1001685" y="5918"/>
                </a:lnTo>
                <a:lnTo>
                  <a:pt x="950243" y="1493"/>
                </a:lnTo>
                <a:lnTo>
                  <a:pt x="898016" y="0"/>
                </a:lnTo>
                <a:lnTo>
                  <a:pt x="850324" y="1244"/>
                </a:lnTo>
                <a:lnTo>
                  <a:pt x="803279" y="4937"/>
                </a:lnTo>
                <a:lnTo>
                  <a:pt x="756946" y="11016"/>
                </a:lnTo>
                <a:lnTo>
                  <a:pt x="711384" y="19419"/>
                </a:lnTo>
                <a:lnTo>
                  <a:pt x="666657" y="30085"/>
                </a:lnTo>
                <a:lnTo>
                  <a:pt x="622827" y="42950"/>
                </a:lnTo>
                <a:lnTo>
                  <a:pt x="579955" y="57952"/>
                </a:lnTo>
                <a:lnTo>
                  <a:pt x="538104" y="75031"/>
                </a:lnTo>
                <a:lnTo>
                  <a:pt x="497336" y="94124"/>
                </a:lnTo>
                <a:lnTo>
                  <a:pt x="457713" y="115168"/>
                </a:lnTo>
                <a:lnTo>
                  <a:pt x="419297" y="138101"/>
                </a:lnTo>
                <a:lnTo>
                  <a:pt x="382149" y="162863"/>
                </a:lnTo>
                <a:lnTo>
                  <a:pt x="346333" y="189389"/>
                </a:lnTo>
                <a:lnTo>
                  <a:pt x="311910" y="217619"/>
                </a:lnTo>
                <a:lnTo>
                  <a:pt x="278942" y="247491"/>
                </a:lnTo>
                <a:lnTo>
                  <a:pt x="247491" y="278942"/>
                </a:lnTo>
                <a:lnTo>
                  <a:pt x="217619" y="311910"/>
                </a:lnTo>
                <a:lnTo>
                  <a:pt x="189389" y="346333"/>
                </a:lnTo>
                <a:lnTo>
                  <a:pt x="162863" y="382149"/>
                </a:lnTo>
                <a:lnTo>
                  <a:pt x="138101" y="419297"/>
                </a:lnTo>
                <a:lnTo>
                  <a:pt x="115168" y="457713"/>
                </a:lnTo>
                <a:lnTo>
                  <a:pt x="94124" y="497336"/>
                </a:lnTo>
                <a:lnTo>
                  <a:pt x="75031" y="538104"/>
                </a:lnTo>
                <a:lnTo>
                  <a:pt x="57952" y="579955"/>
                </a:lnTo>
                <a:lnTo>
                  <a:pt x="42950" y="622827"/>
                </a:lnTo>
                <a:lnTo>
                  <a:pt x="30085" y="666657"/>
                </a:lnTo>
                <a:lnTo>
                  <a:pt x="19419" y="711384"/>
                </a:lnTo>
                <a:lnTo>
                  <a:pt x="11016" y="756946"/>
                </a:lnTo>
                <a:lnTo>
                  <a:pt x="4937" y="803279"/>
                </a:lnTo>
                <a:lnTo>
                  <a:pt x="1244" y="850324"/>
                </a:lnTo>
                <a:lnTo>
                  <a:pt x="0" y="898017"/>
                </a:lnTo>
                <a:lnTo>
                  <a:pt x="1244" y="945709"/>
                </a:lnTo>
                <a:lnTo>
                  <a:pt x="4937" y="992754"/>
                </a:lnTo>
                <a:lnTo>
                  <a:pt x="11016" y="1039087"/>
                </a:lnTo>
                <a:lnTo>
                  <a:pt x="19419" y="1084649"/>
                </a:lnTo>
                <a:lnTo>
                  <a:pt x="30085" y="1129376"/>
                </a:lnTo>
                <a:lnTo>
                  <a:pt x="42950" y="1173206"/>
                </a:lnTo>
                <a:lnTo>
                  <a:pt x="57952" y="1216078"/>
                </a:lnTo>
                <a:lnTo>
                  <a:pt x="75031" y="1257929"/>
                </a:lnTo>
                <a:lnTo>
                  <a:pt x="94124" y="1298697"/>
                </a:lnTo>
                <a:lnTo>
                  <a:pt x="115168" y="1338320"/>
                </a:lnTo>
                <a:lnTo>
                  <a:pt x="138101" y="1376736"/>
                </a:lnTo>
                <a:lnTo>
                  <a:pt x="162863" y="1413884"/>
                </a:lnTo>
                <a:lnTo>
                  <a:pt x="189389" y="1449700"/>
                </a:lnTo>
                <a:lnTo>
                  <a:pt x="217619" y="1484123"/>
                </a:lnTo>
                <a:lnTo>
                  <a:pt x="247491" y="1517091"/>
                </a:lnTo>
                <a:lnTo>
                  <a:pt x="278942" y="1548542"/>
                </a:lnTo>
                <a:lnTo>
                  <a:pt x="311910" y="1578414"/>
                </a:lnTo>
                <a:lnTo>
                  <a:pt x="346333" y="1606644"/>
                </a:lnTo>
                <a:lnTo>
                  <a:pt x="382149" y="1633170"/>
                </a:lnTo>
                <a:lnTo>
                  <a:pt x="419297" y="1657932"/>
                </a:lnTo>
                <a:lnTo>
                  <a:pt x="457713" y="1680865"/>
                </a:lnTo>
                <a:lnTo>
                  <a:pt x="497336" y="1701909"/>
                </a:lnTo>
                <a:lnTo>
                  <a:pt x="538104" y="1721002"/>
                </a:lnTo>
                <a:lnTo>
                  <a:pt x="579955" y="1738081"/>
                </a:lnTo>
                <a:lnTo>
                  <a:pt x="622827" y="1753083"/>
                </a:lnTo>
                <a:lnTo>
                  <a:pt x="666657" y="1765948"/>
                </a:lnTo>
                <a:lnTo>
                  <a:pt x="711384" y="1776614"/>
                </a:lnTo>
                <a:lnTo>
                  <a:pt x="756946" y="1785017"/>
                </a:lnTo>
                <a:lnTo>
                  <a:pt x="803279" y="1791096"/>
                </a:lnTo>
                <a:lnTo>
                  <a:pt x="850324" y="1794789"/>
                </a:lnTo>
                <a:lnTo>
                  <a:pt x="898016" y="1796034"/>
                </a:lnTo>
                <a:lnTo>
                  <a:pt x="948392" y="1794644"/>
                </a:lnTo>
                <a:lnTo>
                  <a:pt x="998039" y="1790526"/>
                </a:lnTo>
                <a:lnTo>
                  <a:pt x="1046886" y="1783750"/>
                </a:lnTo>
                <a:lnTo>
                  <a:pt x="1094858" y="1774392"/>
                </a:lnTo>
                <a:lnTo>
                  <a:pt x="1141883" y="1762524"/>
                </a:lnTo>
                <a:lnTo>
                  <a:pt x="1187887" y="1748219"/>
                </a:lnTo>
                <a:lnTo>
                  <a:pt x="1232797" y="1731551"/>
                </a:lnTo>
                <a:lnTo>
                  <a:pt x="1276541" y="1712592"/>
                </a:lnTo>
                <a:lnTo>
                  <a:pt x="1319043" y="1691417"/>
                </a:lnTo>
                <a:lnTo>
                  <a:pt x="1360233" y="1668098"/>
                </a:lnTo>
                <a:lnTo>
                  <a:pt x="1400035" y="1642708"/>
                </a:lnTo>
                <a:lnTo>
                  <a:pt x="1438377" y="1615321"/>
                </a:lnTo>
                <a:lnTo>
                  <a:pt x="1475186" y="1586010"/>
                </a:lnTo>
                <a:lnTo>
                  <a:pt x="1510389" y="1554848"/>
                </a:lnTo>
                <a:lnTo>
                  <a:pt x="1543912" y="1521909"/>
                </a:lnTo>
                <a:lnTo>
                  <a:pt x="1575681" y="1487265"/>
                </a:lnTo>
                <a:lnTo>
                  <a:pt x="1605625" y="1450990"/>
                </a:lnTo>
                <a:lnTo>
                  <a:pt x="1633669" y="1413157"/>
                </a:lnTo>
                <a:lnTo>
                  <a:pt x="1659741" y="1373840"/>
                </a:lnTo>
                <a:lnTo>
                  <a:pt x="1683766" y="1333111"/>
                </a:lnTo>
                <a:lnTo>
                  <a:pt x="1705673" y="1291043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571975" y="3494737"/>
            <a:ext cx="1600895" cy="16008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28010" y="6320676"/>
            <a:ext cx="1796089" cy="17962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11646" y="6305308"/>
            <a:ext cx="1706245" cy="1796414"/>
          </a:xfrm>
          <a:custGeom>
            <a:avLst/>
            <a:gdLst/>
            <a:ahLst/>
            <a:cxnLst/>
            <a:rect l="l" t="t" r="r" b="b"/>
            <a:pathLst>
              <a:path w="1706245" h="1796415">
                <a:moveTo>
                  <a:pt x="1289265" y="89484"/>
                </a:moveTo>
                <a:lnTo>
                  <a:pt x="1244252" y="69176"/>
                </a:lnTo>
                <a:lnTo>
                  <a:pt x="1197963" y="51311"/>
                </a:lnTo>
                <a:lnTo>
                  <a:pt x="1150480" y="35972"/>
                </a:lnTo>
                <a:lnTo>
                  <a:pt x="1101885" y="23239"/>
                </a:lnTo>
                <a:lnTo>
                  <a:pt x="1052259" y="13194"/>
                </a:lnTo>
                <a:lnTo>
                  <a:pt x="1001685" y="5918"/>
                </a:lnTo>
                <a:lnTo>
                  <a:pt x="950243" y="1493"/>
                </a:lnTo>
                <a:lnTo>
                  <a:pt x="898016" y="0"/>
                </a:lnTo>
                <a:lnTo>
                  <a:pt x="850324" y="1244"/>
                </a:lnTo>
                <a:lnTo>
                  <a:pt x="803279" y="4937"/>
                </a:lnTo>
                <a:lnTo>
                  <a:pt x="756946" y="11016"/>
                </a:lnTo>
                <a:lnTo>
                  <a:pt x="711384" y="19419"/>
                </a:lnTo>
                <a:lnTo>
                  <a:pt x="666657" y="30085"/>
                </a:lnTo>
                <a:lnTo>
                  <a:pt x="622827" y="42950"/>
                </a:lnTo>
                <a:lnTo>
                  <a:pt x="579955" y="57952"/>
                </a:lnTo>
                <a:lnTo>
                  <a:pt x="538104" y="75031"/>
                </a:lnTo>
                <a:lnTo>
                  <a:pt x="497336" y="94124"/>
                </a:lnTo>
                <a:lnTo>
                  <a:pt x="457713" y="115168"/>
                </a:lnTo>
                <a:lnTo>
                  <a:pt x="419297" y="138101"/>
                </a:lnTo>
                <a:lnTo>
                  <a:pt x="382149" y="162863"/>
                </a:lnTo>
                <a:lnTo>
                  <a:pt x="346333" y="189389"/>
                </a:lnTo>
                <a:lnTo>
                  <a:pt x="311910" y="217619"/>
                </a:lnTo>
                <a:lnTo>
                  <a:pt x="278942" y="247491"/>
                </a:lnTo>
                <a:lnTo>
                  <a:pt x="247491" y="278942"/>
                </a:lnTo>
                <a:lnTo>
                  <a:pt x="217619" y="311910"/>
                </a:lnTo>
                <a:lnTo>
                  <a:pt x="189389" y="346333"/>
                </a:lnTo>
                <a:lnTo>
                  <a:pt x="162863" y="382149"/>
                </a:lnTo>
                <a:lnTo>
                  <a:pt x="138101" y="419297"/>
                </a:lnTo>
                <a:lnTo>
                  <a:pt x="115168" y="457713"/>
                </a:lnTo>
                <a:lnTo>
                  <a:pt x="94124" y="497336"/>
                </a:lnTo>
                <a:lnTo>
                  <a:pt x="75031" y="538104"/>
                </a:lnTo>
                <a:lnTo>
                  <a:pt x="57952" y="579955"/>
                </a:lnTo>
                <a:lnTo>
                  <a:pt x="42950" y="622827"/>
                </a:lnTo>
                <a:lnTo>
                  <a:pt x="30085" y="666657"/>
                </a:lnTo>
                <a:lnTo>
                  <a:pt x="19419" y="711384"/>
                </a:lnTo>
                <a:lnTo>
                  <a:pt x="11016" y="756946"/>
                </a:lnTo>
                <a:lnTo>
                  <a:pt x="4937" y="803279"/>
                </a:lnTo>
                <a:lnTo>
                  <a:pt x="1244" y="850324"/>
                </a:lnTo>
                <a:lnTo>
                  <a:pt x="0" y="898016"/>
                </a:lnTo>
                <a:lnTo>
                  <a:pt x="1244" y="945709"/>
                </a:lnTo>
                <a:lnTo>
                  <a:pt x="4937" y="992754"/>
                </a:lnTo>
                <a:lnTo>
                  <a:pt x="11016" y="1039087"/>
                </a:lnTo>
                <a:lnTo>
                  <a:pt x="19419" y="1084649"/>
                </a:lnTo>
                <a:lnTo>
                  <a:pt x="30085" y="1129376"/>
                </a:lnTo>
                <a:lnTo>
                  <a:pt x="42950" y="1173206"/>
                </a:lnTo>
                <a:lnTo>
                  <a:pt x="57952" y="1216078"/>
                </a:lnTo>
                <a:lnTo>
                  <a:pt x="75031" y="1257929"/>
                </a:lnTo>
                <a:lnTo>
                  <a:pt x="94124" y="1298697"/>
                </a:lnTo>
                <a:lnTo>
                  <a:pt x="115168" y="1338320"/>
                </a:lnTo>
                <a:lnTo>
                  <a:pt x="138101" y="1376736"/>
                </a:lnTo>
                <a:lnTo>
                  <a:pt x="162863" y="1413884"/>
                </a:lnTo>
                <a:lnTo>
                  <a:pt x="189389" y="1449700"/>
                </a:lnTo>
                <a:lnTo>
                  <a:pt x="217619" y="1484123"/>
                </a:lnTo>
                <a:lnTo>
                  <a:pt x="247491" y="1517091"/>
                </a:lnTo>
                <a:lnTo>
                  <a:pt x="278942" y="1548542"/>
                </a:lnTo>
                <a:lnTo>
                  <a:pt x="311910" y="1578414"/>
                </a:lnTo>
                <a:lnTo>
                  <a:pt x="346333" y="1606644"/>
                </a:lnTo>
                <a:lnTo>
                  <a:pt x="382149" y="1633170"/>
                </a:lnTo>
                <a:lnTo>
                  <a:pt x="419297" y="1657932"/>
                </a:lnTo>
                <a:lnTo>
                  <a:pt x="457713" y="1680865"/>
                </a:lnTo>
                <a:lnTo>
                  <a:pt x="497336" y="1701909"/>
                </a:lnTo>
                <a:lnTo>
                  <a:pt x="538104" y="1721002"/>
                </a:lnTo>
                <a:lnTo>
                  <a:pt x="579955" y="1738081"/>
                </a:lnTo>
                <a:lnTo>
                  <a:pt x="622827" y="1753083"/>
                </a:lnTo>
                <a:lnTo>
                  <a:pt x="666657" y="1765948"/>
                </a:lnTo>
                <a:lnTo>
                  <a:pt x="711384" y="1776614"/>
                </a:lnTo>
                <a:lnTo>
                  <a:pt x="756946" y="1785017"/>
                </a:lnTo>
                <a:lnTo>
                  <a:pt x="803279" y="1791096"/>
                </a:lnTo>
                <a:lnTo>
                  <a:pt x="850324" y="1794789"/>
                </a:lnTo>
                <a:lnTo>
                  <a:pt x="898016" y="1796033"/>
                </a:lnTo>
                <a:lnTo>
                  <a:pt x="948392" y="1794644"/>
                </a:lnTo>
                <a:lnTo>
                  <a:pt x="998039" y="1790526"/>
                </a:lnTo>
                <a:lnTo>
                  <a:pt x="1046886" y="1783750"/>
                </a:lnTo>
                <a:lnTo>
                  <a:pt x="1094858" y="1774392"/>
                </a:lnTo>
                <a:lnTo>
                  <a:pt x="1141883" y="1762524"/>
                </a:lnTo>
                <a:lnTo>
                  <a:pt x="1187887" y="1748219"/>
                </a:lnTo>
                <a:lnTo>
                  <a:pt x="1232797" y="1731551"/>
                </a:lnTo>
                <a:lnTo>
                  <a:pt x="1276541" y="1712592"/>
                </a:lnTo>
                <a:lnTo>
                  <a:pt x="1319043" y="1691417"/>
                </a:lnTo>
                <a:lnTo>
                  <a:pt x="1360233" y="1668098"/>
                </a:lnTo>
                <a:lnTo>
                  <a:pt x="1400035" y="1642708"/>
                </a:lnTo>
                <a:lnTo>
                  <a:pt x="1438377" y="1615321"/>
                </a:lnTo>
                <a:lnTo>
                  <a:pt x="1475186" y="1586010"/>
                </a:lnTo>
                <a:lnTo>
                  <a:pt x="1510389" y="1554848"/>
                </a:lnTo>
                <a:lnTo>
                  <a:pt x="1543912" y="1521909"/>
                </a:lnTo>
                <a:lnTo>
                  <a:pt x="1575681" y="1487265"/>
                </a:lnTo>
                <a:lnTo>
                  <a:pt x="1605625" y="1450990"/>
                </a:lnTo>
                <a:lnTo>
                  <a:pt x="1633669" y="1413157"/>
                </a:lnTo>
                <a:lnTo>
                  <a:pt x="1659741" y="1373840"/>
                </a:lnTo>
                <a:lnTo>
                  <a:pt x="1683766" y="1333111"/>
                </a:lnTo>
                <a:lnTo>
                  <a:pt x="1705673" y="1291043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42177" y="3524173"/>
            <a:ext cx="1706245" cy="1796414"/>
          </a:xfrm>
          <a:custGeom>
            <a:avLst/>
            <a:gdLst/>
            <a:ahLst/>
            <a:cxnLst/>
            <a:rect l="l" t="t" r="r" b="b"/>
            <a:pathLst>
              <a:path w="1706245" h="1796414">
                <a:moveTo>
                  <a:pt x="1289265" y="89484"/>
                </a:moveTo>
                <a:lnTo>
                  <a:pt x="1244252" y="69176"/>
                </a:lnTo>
                <a:lnTo>
                  <a:pt x="1197963" y="51311"/>
                </a:lnTo>
                <a:lnTo>
                  <a:pt x="1150480" y="35972"/>
                </a:lnTo>
                <a:lnTo>
                  <a:pt x="1101885" y="23239"/>
                </a:lnTo>
                <a:lnTo>
                  <a:pt x="1052259" y="13194"/>
                </a:lnTo>
                <a:lnTo>
                  <a:pt x="1001685" y="5918"/>
                </a:lnTo>
                <a:lnTo>
                  <a:pt x="950243" y="1493"/>
                </a:lnTo>
                <a:lnTo>
                  <a:pt x="898016" y="0"/>
                </a:lnTo>
                <a:lnTo>
                  <a:pt x="850324" y="1244"/>
                </a:lnTo>
                <a:lnTo>
                  <a:pt x="803279" y="4937"/>
                </a:lnTo>
                <a:lnTo>
                  <a:pt x="756946" y="11016"/>
                </a:lnTo>
                <a:lnTo>
                  <a:pt x="711384" y="19419"/>
                </a:lnTo>
                <a:lnTo>
                  <a:pt x="666657" y="30085"/>
                </a:lnTo>
                <a:lnTo>
                  <a:pt x="622827" y="42950"/>
                </a:lnTo>
                <a:lnTo>
                  <a:pt x="579955" y="57952"/>
                </a:lnTo>
                <a:lnTo>
                  <a:pt x="538104" y="75031"/>
                </a:lnTo>
                <a:lnTo>
                  <a:pt x="497336" y="94124"/>
                </a:lnTo>
                <a:lnTo>
                  <a:pt x="457713" y="115168"/>
                </a:lnTo>
                <a:lnTo>
                  <a:pt x="419297" y="138101"/>
                </a:lnTo>
                <a:lnTo>
                  <a:pt x="382149" y="162863"/>
                </a:lnTo>
                <a:lnTo>
                  <a:pt x="346333" y="189389"/>
                </a:lnTo>
                <a:lnTo>
                  <a:pt x="311910" y="217619"/>
                </a:lnTo>
                <a:lnTo>
                  <a:pt x="278942" y="247491"/>
                </a:lnTo>
                <a:lnTo>
                  <a:pt x="247491" y="278942"/>
                </a:lnTo>
                <a:lnTo>
                  <a:pt x="217619" y="311910"/>
                </a:lnTo>
                <a:lnTo>
                  <a:pt x="189389" y="346333"/>
                </a:lnTo>
                <a:lnTo>
                  <a:pt x="162863" y="382149"/>
                </a:lnTo>
                <a:lnTo>
                  <a:pt x="138101" y="419297"/>
                </a:lnTo>
                <a:lnTo>
                  <a:pt x="115168" y="457713"/>
                </a:lnTo>
                <a:lnTo>
                  <a:pt x="94124" y="497336"/>
                </a:lnTo>
                <a:lnTo>
                  <a:pt x="75031" y="538104"/>
                </a:lnTo>
                <a:lnTo>
                  <a:pt x="57952" y="579955"/>
                </a:lnTo>
                <a:lnTo>
                  <a:pt x="42950" y="622827"/>
                </a:lnTo>
                <a:lnTo>
                  <a:pt x="30085" y="666657"/>
                </a:lnTo>
                <a:lnTo>
                  <a:pt x="19419" y="711384"/>
                </a:lnTo>
                <a:lnTo>
                  <a:pt x="11016" y="756946"/>
                </a:lnTo>
                <a:lnTo>
                  <a:pt x="4937" y="803279"/>
                </a:lnTo>
                <a:lnTo>
                  <a:pt x="1244" y="850324"/>
                </a:lnTo>
                <a:lnTo>
                  <a:pt x="0" y="898017"/>
                </a:lnTo>
                <a:lnTo>
                  <a:pt x="1244" y="945709"/>
                </a:lnTo>
                <a:lnTo>
                  <a:pt x="4937" y="992754"/>
                </a:lnTo>
                <a:lnTo>
                  <a:pt x="11016" y="1039087"/>
                </a:lnTo>
                <a:lnTo>
                  <a:pt x="19419" y="1084649"/>
                </a:lnTo>
                <a:lnTo>
                  <a:pt x="30085" y="1129376"/>
                </a:lnTo>
                <a:lnTo>
                  <a:pt x="42950" y="1173206"/>
                </a:lnTo>
                <a:lnTo>
                  <a:pt x="57952" y="1216078"/>
                </a:lnTo>
                <a:lnTo>
                  <a:pt x="75031" y="1257929"/>
                </a:lnTo>
                <a:lnTo>
                  <a:pt x="94124" y="1298697"/>
                </a:lnTo>
                <a:lnTo>
                  <a:pt x="115168" y="1338320"/>
                </a:lnTo>
                <a:lnTo>
                  <a:pt x="138101" y="1376736"/>
                </a:lnTo>
                <a:lnTo>
                  <a:pt x="162863" y="1413884"/>
                </a:lnTo>
                <a:lnTo>
                  <a:pt x="189389" y="1449700"/>
                </a:lnTo>
                <a:lnTo>
                  <a:pt x="217619" y="1484123"/>
                </a:lnTo>
                <a:lnTo>
                  <a:pt x="247491" y="1517091"/>
                </a:lnTo>
                <a:lnTo>
                  <a:pt x="278942" y="1548542"/>
                </a:lnTo>
                <a:lnTo>
                  <a:pt x="311910" y="1578414"/>
                </a:lnTo>
                <a:lnTo>
                  <a:pt x="346333" y="1606644"/>
                </a:lnTo>
                <a:lnTo>
                  <a:pt x="382149" y="1633170"/>
                </a:lnTo>
                <a:lnTo>
                  <a:pt x="419297" y="1657932"/>
                </a:lnTo>
                <a:lnTo>
                  <a:pt x="457713" y="1680865"/>
                </a:lnTo>
                <a:lnTo>
                  <a:pt x="497336" y="1701909"/>
                </a:lnTo>
                <a:lnTo>
                  <a:pt x="538104" y="1721002"/>
                </a:lnTo>
                <a:lnTo>
                  <a:pt x="579955" y="1738081"/>
                </a:lnTo>
                <a:lnTo>
                  <a:pt x="622827" y="1753083"/>
                </a:lnTo>
                <a:lnTo>
                  <a:pt x="666657" y="1765948"/>
                </a:lnTo>
                <a:lnTo>
                  <a:pt x="711384" y="1776614"/>
                </a:lnTo>
                <a:lnTo>
                  <a:pt x="756946" y="1785017"/>
                </a:lnTo>
                <a:lnTo>
                  <a:pt x="803279" y="1791096"/>
                </a:lnTo>
                <a:lnTo>
                  <a:pt x="850324" y="1794789"/>
                </a:lnTo>
                <a:lnTo>
                  <a:pt x="898016" y="1796034"/>
                </a:lnTo>
                <a:lnTo>
                  <a:pt x="948392" y="1794644"/>
                </a:lnTo>
                <a:lnTo>
                  <a:pt x="998039" y="1790526"/>
                </a:lnTo>
                <a:lnTo>
                  <a:pt x="1046886" y="1783750"/>
                </a:lnTo>
                <a:lnTo>
                  <a:pt x="1094858" y="1774392"/>
                </a:lnTo>
                <a:lnTo>
                  <a:pt x="1141883" y="1762524"/>
                </a:lnTo>
                <a:lnTo>
                  <a:pt x="1187887" y="1748219"/>
                </a:lnTo>
                <a:lnTo>
                  <a:pt x="1232797" y="1731551"/>
                </a:lnTo>
                <a:lnTo>
                  <a:pt x="1276541" y="1712592"/>
                </a:lnTo>
                <a:lnTo>
                  <a:pt x="1319043" y="1691417"/>
                </a:lnTo>
                <a:lnTo>
                  <a:pt x="1360233" y="1668098"/>
                </a:lnTo>
                <a:lnTo>
                  <a:pt x="1400035" y="1642708"/>
                </a:lnTo>
                <a:lnTo>
                  <a:pt x="1438377" y="1615321"/>
                </a:lnTo>
                <a:lnTo>
                  <a:pt x="1475186" y="1586010"/>
                </a:lnTo>
                <a:lnTo>
                  <a:pt x="1510389" y="1554848"/>
                </a:lnTo>
                <a:lnTo>
                  <a:pt x="1543912" y="1521909"/>
                </a:lnTo>
                <a:lnTo>
                  <a:pt x="1575681" y="1487265"/>
                </a:lnTo>
                <a:lnTo>
                  <a:pt x="1605625" y="1450990"/>
                </a:lnTo>
                <a:lnTo>
                  <a:pt x="1633669" y="1413157"/>
                </a:lnTo>
                <a:lnTo>
                  <a:pt x="1659741" y="1373840"/>
                </a:lnTo>
                <a:lnTo>
                  <a:pt x="1683766" y="1333111"/>
                </a:lnTo>
                <a:lnTo>
                  <a:pt x="1705673" y="1291043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55215" y="8967736"/>
            <a:ext cx="1820545" cy="1820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655215" y="8967736"/>
            <a:ext cx="1800860" cy="1820545"/>
          </a:xfrm>
          <a:custGeom>
            <a:avLst/>
            <a:gdLst/>
            <a:ahLst/>
            <a:cxnLst/>
            <a:rect l="l" t="t" r="r" b="b"/>
            <a:pathLst>
              <a:path w="1800859" h="1820545">
                <a:moveTo>
                  <a:pt x="1502282" y="218795"/>
                </a:moveTo>
                <a:lnTo>
                  <a:pt x="1464721" y="188290"/>
                </a:lnTo>
                <a:lnTo>
                  <a:pt x="1425546" y="159780"/>
                </a:lnTo>
                <a:lnTo>
                  <a:pt x="1384834" y="133342"/>
                </a:lnTo>
                <a:lnTo>
                  <a:pt x="1342663" y="109054"/>
                </a:lnTo>
                <a:lnTo>
                  <a:pt x="1299110" y="86993"/>
                </a:lnTo>
                <a:lnTo>
                  <a:pt x="1254254" y="67237"/>
                </a:lnTo>
                <a:lnTo>
                  <a:pt x="1208172" y="49864"/>
                </a:lnTo>
                <a:lnTo>
                  <a:pt x="1160941" y="34951"/>
                </a:lnTo>
                <a:lnTo>
                  <a:pt x="1112639" y="22575"/>
                </a:lnTo>
                <a:lnTo>
                  <a:pt x="1063343" y="12815"/>
                </a:lnTo>
                <a:lnTo>
                  <a:pt x="1013132" y="5747"/>
                </a:lnTo>
                <a:lnTo>
                  <a:pt x="962082" y="1449"/>
                </a:lnTo>
                <a:lnTo>
                  <a:pt x="910272" y="0"/>
                </a:lnTo>
                <a:lnTo>
                  <a:pt x="861928" y="1261"/>
                </a:lnTo>
                <a:lnTo>
                  <a:pt x="814242" y="5005"/>
                </a:lnTo>
                <a:lnTo>
                  <a:pt x="767276" y="11167"/>
                </a:lnTo>
                <a:lnTo>
                  <a:pt x="721092" y="19684"/>
                </a:lnTo>
                <a:lnTo>
                  <a:pt x="675755" y="30495"/>
                </a:lnTo>
                <a:lnTo>
                  <a:pt x="631327" y="43536"/>
                </a:lnTo>
                <a:lnTo>
                  <a:pt x="587870" y="58743"/>
                </a:lnTo>
                <a:lnTo>
                  <a:pt x="545448" y="76055"/>
                </a:lnTo>
                <a:lnTo>
                  <a:pt x="504123" y="95408"/>
                </a:lnTo>
                <a:lnTo>
                  <a:pt x="463959" y="116739"/>
                </a:lnTo>
                <a:lnTo>
                  <a:pt x="425019" y="139986"/>
                </a:lnTo>
                <a:lnTo>
                  <a:pt x="387364" y="165085"/>
                </a:lnTo>
                <a:lnTo>
                  <a:pt x="351059" y="191974"/>
                </a:lnTo>
                <a:lnTo>
                  <a:pt x="316166" y="220589"/>
                </a:lnTo>
                <a:lnTo>
                  <a:pt x="282748" y="250868"/>
                </a:lnTo>
                <a:lnTo>
                  <a:pt x="250868" y="282748"/>
                </a:lnTo>
                <a:lnTo>
                  <a:pt x="220589" y="316166"/>
                </a:lnTo>
                <a:lnTo>
                  <a:pt x="191974" y="351059"/>
                </a:lnTo>
                <a:lnTo>
                  <a:pt x="165085" y="387364"/>
                </a:lnTo>
                <a:lnTo>
                  <a:pt x="139986" y="425019"/>
                </a:lnTo>
                <a:lnTo>
                  <a:pt x="116739" y="463959"/>
                </a:lnTo>
                <a:lnTo>
                  <a:pt x="95408" y="504123"/>
                </a:lnTo>
                <a:lnTo>
                  <a:pt x="76055" y="545448"/>
                </a:lnTo>
                <a:lnTo>
                  <a:pt x="58743" y="587870"/>
                </a:lnTo>
                <a:lnTo>
                  <a:pt x="43536" y="631327"/>
                </a:lnTo>
                <a:lnTo>
                  <a:pt x="30495" y="675755"/>
                </a:lnTo>
                <a:lnTo>
                  <a:pt x="19684" y="721092"/>
                </a:lnTo>
                <a:lnTo>
                  <a:pt x="11167" y="767276"/>
                </a:lnTo>
                <a:lnTo>
                  <a:pt x="5005" y="814242"/>
                </a:lnTo>
                <a:lnTo>
                  <a:pt x="1261" y="861928"/>
                </a:lnTo>
                <a:lnTo>
                  <a:pt x="0" y="910272"/>
                </a:lnTo>
                <a:lnTo>
                  <a:pt x="1261" y="958614"/>
                </a:lnTo>
                <a:lnTo>
                  <a:pt x="5005" y="1006300"/>
                </a:lnTo>
                <a:lnTo>
                  <a:pt x="11167" y="1053265"/>
                </a:lnTo>
                <a:lnTo>
                  <a:pt x="19684" y="1099447"/>
                </a:lnTo>
                <a:lnTo>
                  <a:pt x="30495" y="1144784"/>
                </a:lnTo>
                <a:lnTo>
                  <a:pt x="43536" y="1189211"/>
                </a:lnTo>
                <a:lnTo>
                  <a:pt x="58743" y="1232667"/>
                </a:lnTo>
                <a:lnTo>
                  <a:pt x="76055" y="1275089"/>
                </a:lnTo>
                <a:lnTo>
                  <a:pt x="95408" y="1316412"/>
                </a:lnTo>
                <a:lnTo>
                  <a:pt x="116739" y="1356576"/>
                </a:lnTo>
                <a:lnTo>
                  <a:pt x="139986" y="1395516"/>
                </a:lnTo>
                <a:lnTo>
                  <a:pt x="165085" y="1433170"/>
                </a:lnTo>
                <a:lnTo>
                  <a:pt x="191974" y="1469474"/>
                </a:lnTo>
                <a:lnTo>
                  <a:pt x="220589" y="1504367"/>
                </a:lnTo>
                <a:lnTo>
                  <a:pt x="250868" y="1537785"/>
                </a:lnTo>
                <a:lnTo>
                  <a:pt x="282748" y="1569664"/>
                </a:lnTo>
                <a:lnTo>
                  <a:pt x="316166" y="1599943"/>
                </a:lnTo>
                <a:lnTo>
                  <a:pt x="351059" y="1628558"/>
                </a:lnTo>
                <a:lnTo>
                  <a:pt x="387364" y="1655447"/>
                </a:lnTo>
                <a:lnTo>
                  <a:pt x="425019" y="1680546"/>
                </a:lnTo>
                <a:lnTo>
                  <a:pt x="463959" y="1703792"/>
                </a:lnTo>
                <a:lnTo>
                  <a:pt x="504123" y="1725124"/>
                </a:lnTo>
                <a:lnTo>
                  <a:pt x="545448" y="1744477"/>
                </a:lnTo>
                <a:lnTo>
                  <a:pt x="587870" y="1761788"/>
                </a:lnTo>
                <a:lnTo>
                  <a:pt x="631327" y="1776996"/>
                </a:lnTo>
                <a:lnTo>
                  <a:pt x="675755" y="1790036"/>
                </a:lnTo>
                <a:lnTo>
                  <a:pt x="721092" y="1800847"/>
                </a:lnTo>
                <a:lnTo>
                  <a:pt x="767276" y="1809365"/>
                </a:lnTo>
                <a:lnTo>
                  <a:pt x="814242" y="1815527"/>
                </a:lnTo>
                <a:lnTo>
                  <a:pt x="861928" y="1819270"/>
                </a:lnTo>
                <a:lnTo>
                  <a:pt x="910272" y="1820532"/>
                </a:lnTo>
                <a:lnTo>
                  <a:pt x="960349" y="1819178"/>
                </a:lnTo>
                <a:lnTo>
                  <a:pt x="1009718" y="1815162"/>
                </a:lnTo>
                <a:lnTo>
                  <a:pt x="1058309" y="1808555"/>
                </a:lnTo>
                <a:lnTo>
                  <a:pt x="1106053" y="1799425"/>
                </a:lnTo>
                <a:lnTo>
                  <a:pt x="1152878" y="1787845"/>
                </a:lnTo>
                <a:lnTo>
                  <a:pt x="1198715" y="1773882"/>
                </a:lnTo>
                <a:lnTo>
                  <a:pt x="1243495" y="1757608"/>
                </a:lnTo>
                <a:lnTo>
                  <a:pt x="1287147" y="1739092"/>
                </a:lnTo>
                <a:lnTo>
                  <a:pt x="1329601" y="1718404"/>
                </a:lnTo>
                <a:lnTo>
                  <a:pt x="1370787" y="1695615"/>
                </a:lnTo>
                <a:lnTo>
                  <a:pt x="1410635" y="1670793"/>
                </a:lnTo>
                <a:lnTo>
                  <a:pt x="1449076" y="1644010"/>
                </a:lnTo>
                <a:lnTo>
                  <a:pt x="1486039" y="1615335"/>
                </a:lnTo>
                <a:lnTo>
                  <a:pt x="1521455" y="1584838"/>
                </a:lnTo>
                <a:lnTo>
                  <a:pt x="1555252" y="1552588"/>
                </a:lnTo>
                <a:lnTo>
                  <a:pt x="1587362" y="1518657"/>
                </a:lnTo>
                <a:lnTo>
                  <a:pt x="1617715" y="1483114"/>
                </a:lnTo>
                <a:lnTo>
                  <a:pt x="1646240" y="1446029"/>
                </a:lnTo>
                <a:lnTo>
                  <a:pt x="1672867" y="1407472"/>
                </a:lnTo>
                <a:lnTo>
                  <a:pt x="1697527" y="1367513"/>
                </a:lnTo>
                <a:lnTo>
                  <a:pt x="1720149" y="1326222"/>
                </a:lnTo>
                <a:lnTo>
                  <a:pt x="1740664" y="1283668"/>
                </a:lnTo>
                <a:lnTo>
                  <a:pt x="1759002" y="1239923"/>
                </a:lnTo>
                <a:lnTo>
                  <a:pt x="1775092" y="1195055"/>
                </a:lnTo>
                <a:lnTo>
                  <a:pt x="1788865" y="1149135"/>
                </a:lnTo>
                <a:lnTo>
                  <a:pt x="1800250" y="1102233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08395" y="8994597"/>
            <a:ext cx="1763306" cy="17632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754217" y="8967736"/>
            <a:ext cx="1800860" cy="1820545"/>
          </a:xfrm>
          <a:custGeom>
            <a:avLst/>
            <a:gdLst/>
            <a:ahLst/>
            <a:cxnLst/>
            <a:rect l="l" t="t" r="r" b="b"/>
            <a:pathLst>
              <a:path w="1800859" h="1820545">
                <a:moveTo>
                  <a:pt x="1502283" y="218795"/>
                </a:moveTo>
                <a:lnTo>
                  <a:pt x="1464719" y="188290"/>
                </a:lnTo>
                <a:lnTo>
                  <a:pt x="1425541" y="159780"/>
                </a:lnTo>
                <a:lnTo>
                  <a:pt x="1384828" y="133342"/>
                </a:lnTo>
                <a:lnTo>
                  <a:pt x="1342657" y="109054"/>
                </a:lnTo>
                <a:lnTo>
                  <a:pt x="1299105" y="86993"/>
                </a:lnTo>
                <a:lnTo>
                  <a:pt x="1254249" y="67237"/>
                </a:lnTo>
                <a:lnTo>
                  <a:pt x="1208167" y="49864"/>
                </a:lnTo>
                <a:lnTo>
                  <a:pt x="1160937" y="34951"/>
                </a:lnTo>
                <a:lnTo>
                  <a:pt x="1112636" y="22575"/>
                </a:lnTo>
                <a:lnTo>
                  <a:pt x="1063342" y="12815"/>
                </a:lnTo>
                <a:lnTo>
                  <a:pt x="1013131" y="5747"/>
                </a:lnTo>
                <a:lnTo>
                  <a:pt x="962082" y="1449"/>
                </a:lnTo>
                <a:lnTo>
                  <a:pt x="910272" y="0"/>
                </a:lnTo>
                <a:lnTo>
                  <a:pt x="861928" y="1261"/>
                </a:lnTo>
                <a:lnTo>
                  <a:pt x="814242" y="5005"/>
                </a:lnTo>
                <a:lnTo>
                  <a:pt x="767276" y="11167"/>
                </a:lnTo>
                <a:lnTo>
                  <a:pt x="721092" y="19684"/>
                </a:lnTo>
                <a:lnTo>
                  <a:pt x="675755" y="30495"/>
                </a:lnTo>
                <a:lnTo>
                  <a:pt x="631327" y="43536"/>
                </a:lnTo>
                <a:lnTo>
                  <a:pt x="587870" y="58743"/>
                </a:lnTo>
                <a:lnTo>
                  <a:pt x="545448" y="76055"/>
                </a:lnTo>
                <a:lnTo>
                  <a:pt x="504123" y="95408"/>
                </a:lnTo>
                <a:lnTo>
                  <a:pt x="463959" y="116739"/>
                </a:lnTo>
                <a:lnTo>
                  <a:pt x="425019" y="139986"/>
                </a:lnTo>
                <a:lnTo>
                  <a:pt x="387364" y="165085"/>
                </a:lnTo>
                <a:lnTo>
                  <a:pt x="351059" y="191974"/>
                </a:lnTo>
                <a:lnTo>
                  <a:pt x="316166" y="220589"/>
                </a:lnTo>
                <a:lnTo>
                  <a:pt x="282748" y="250868"/>
                </a:lnTo>
                <a:lnTo>
                  <a:pt x="250868" y="282748"/>
                </a:lnTo>
                <a:lnTo>
                  <a:pt x="220589" y="316166"/>
                </a:lnTo>
                <a:lnTo>
                  <a:pt x="191974" y="351059"/>
                </a:lnTo>
                <a:lnTo>
                  <a:pt x="165085" y="387364"/>
                </a:lnTo>
                <a:lnTo>
                  <a:pt x="139986" y="425019"/>
                </a:lnTo>
                <a:lnTo>
                  <a:pt x="116739" y="463959"/>
                </a:lnTo>
                <a:lnTo>
                  <a:pt x="95408" y="504123"/>
                </a:lnTo>
                <a:lnTo>
                  <a:pt x="76055" y="545448"/>
                </a:lnTo>
                <a:lnTo>
                  <a:pt x="58743" y="587870"/>
                </a:lnTo>
                <a:lnTo>
                  <a:pt x="43536" y="631327"/>
                </a:lnTo>
                <a:lnTo>
                  <a:pt x="30495" y="675755"/>
                </a:lnTo>
                <a:lnTo>
                  <a:pt x="19684" y="721092"/>
                </a:lnTo>
                <a:lnTo>
                  <a:pt x="11167" y="767276"/>
                </a:lnTo>
                <a:lnTo>
                  <a:pt x="5005" y="814242"/>
                </a:lnTo>
                <a:lnTo>
                  <a:pt x="1261" y="861928"/>
                </a:lnTo>
                <a:lnTo>
                  <a:pt x="0" y="910272"/>
                </a:lnTo>
                <a:lnTo>
                  <a:pt x="1261" y="958614"/>
                </a:lnTo>
                <a:lnTo>
                  <a:pt x="5005" y="1006300"/>
                </a:lnTo>
                <a:lnTo>
                  <a:pt x="11167" y="1053265"/>
                </a:lnTo>
                <a:lnTo>
                  <a:pt x="19684" y="1099447"/>
                </a:lnTo>
                <a:lnTo>
                  <a:pt x="30495" y="1144784"/>
                </a:lnTo>
                <a:lnTo>
                  <a:pt x="43536" y="1189211"/>
                </a:lnTo>
                <a:lnTo>
                  <a:pt x="58743" y="1232667"/>
                </a:lnTo>
                <a:lnTo>
                  <a:pt x="76055" y="1275089"/>
                </a:lnTo>
                <a:lnTo>
                  <a:pt x="95408" y="1316412"/>
                </a:lnTo>
                <a:lnTo>
                  <a:pt x="116739" y="1356576"/>
                </a:lnTo>
                <a:lnTo>
                  <a:pt x="139986" y="1395516"/>
                </a:lnTo>
                <a:lnTo>
                  <a:pt x="165085" y="1433170"/>
                </a:lnTo>
                <a:lnTo>
                  <a:pt x="191974" y="1469474"/>
                </a:lnTo>
                <a:lnTo>
                  <a:pt x="220589" y="1504367"/>
                </a:lnTo>
                <a:lnTo>
                  <a:pt x="250868" y="1537785"/>
                </a:lnTo>
                <a:lnTo>
                  <a:pt x="282748" y="1569664"/>
                </a:lnTo>
                <a:lnTo>
                  <a:pt x="316166" y="1599943"/>
                </a:lnTo>
                <a:lnTo>
                  <a:pt x="351059" y="1628558"/>
                </a:lnTo>
                <a:lnTo>
                  <a:pt x="387364" y="1655447"/>
                </a:lnTo>
                <a:lnTo>
                  <a:pt x="425019" y="1680546"/>
                </a:lnTo>
                <a:lnTo>
                  <a:pt x="463959" y="1703792"/>
                </a:lnTo>
                <a:lnTo>
                  <a:pt x="504123" y="1725124"/>
                </a:lnTo>
                <a:lnTo>
                  <a:pt x="545448" y="1744477"/>
                </a:lnTo>
                <a:lnTo>
                  <a:pt x="587870" y="1761788"/>
                </a:lnTo>
                <a:lnTo>
                  <a:pt x="631327" y="1776996"/>
                </a:lnTo>
                <a:lnTo>
                  <a:pt x="675755" y="1790036"/>
                </a:lnTo>
                <a:lnTo>
                  <a:pt x="721092" y="1800847"/>
                </a:lnTo>
                <a:lnTo>
                  <a:pt x="767276" y="1809365"/>
                </a:lnTo>
                <a:lnTo>
                  <a:pt x="814242" y="1815527"/>
                </a:lnTo>
                <a:lnTo>
                  <a:pt x="861928" y="1819270"/>
                </a:lnTo>
                <a:lnTo>
                  <a:pt x="910272" y="1820532"/>
                </a:lnTo>
                <a:lnTo>
                  <a:pt x="960349" y="1819178"/>
                </a:lnTo>
                <a:lnTo>
                  <a:pt x="1009718" y="1815162"/>
                </a:lnTo>
                <a:lnTo>
                  <a:pt x="1058309" y="1808555"/>
                </a:lnTo>
                <a:lnTo>
                  <a:pt x="1106053" y="1799425"/>
                </a:lnTo>
                <a:lnTo>
                  <a:pt x="1152878" y="1787845"/>
                </a:lnTo>
                <a:lnTo>
                  <a:pt x="1198715" y="1773882"/>
                </a:lnTo>
                <a:lnTo>
                  <a:pt x="1243495" y="1757608"/>
                </a:lnTo>
                <a:lnTo>
                  <a:pt x="1287147" y="1739092"/>
                </a:lnTo>
                <a:lnTo>
                  <a:pt x="1329601" y="1718404"/>
                </a:lnTo>
                <a:lnTo>
                  <a:pt x="1370787" y="1695615"/>
                </a:lnTo>
                <a:lnTo>
                  <a:pt x="1410635" y="1670793"/>
                </a:lnTo>
                <a:lnTo>
                  <a:pt x="1449076" y="1644010"/>
                </a:lnTo>
                <a:lnTo>
                  <a:pt x="1486039" y="1615335"/>
                </a:lnTo>
                <a:lnTo>
                  <a:pt x="1521455" y="1584838"/>
                </a:lnTo>
                <a:lnTo>
                  <a:pt x="1555252" y="1552588"/>
                </a:lnTo>
                <a:lnTo>
                  <a:pt x="1587362" y="1518657"/>
                </a:lnTo>
                <a:lnTo>
                  <a:pt x="1617715" y="1483114"/>
                </a:lnTo>
                <a:lnTo>
                  <a:pt x="1646240" y="1446029"/>
                </a:lnTo>
                <a:lnTo>
                  <a:pt x="1672867" y="1407472"/>
                </a:lnTo>
                <a:lnTo>
                  <a:pt x="1697527" y="1367513"/>
                </a:lnTo>
                <a:lnTo>
                  <a:pt x="1720149" y="1326222"/>
                </a:lnTo>
                <a:lnTo>
                  <a:pt x="1740664" y="1283668"/>
                </a:lnTo>
                <a:lnTo>
                  <a:pt x="1759002" y="1239923"/>
                </a:lnTo>
                <a:lnTo>
                  <a:pt x="1775092" y="1195055"/>
                </a:lnTo>
                <a:lnTo>
                  <a:pt x="1788865" y="1149135"/>
                </a:lnTo>
                <a:lnTo>
                  <a:pt x="1800250" y="1102233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556225" y="6385229"/>
            <a:ext cx="1555127" cy="16067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556269" y="6272536"/>
            <a:ext cx="1727835" cy="1796414"/>
          </a:xfrm>
          <a:custGeom>
            <a:avLst/>
            <a:gdLst/>
            <a:ahLst/>
            <a:cxnLst/>
            <a:rect l="l" t="t" r="r" b="b"/>
            <a:pathLst>
              <a:path w="1727834" h="1796415">
                <a:moveTo>
                  <a:pt x="1130699" y="30333"/>
                </a:moveTo>
                <a:lnTo>
                  <a:pt x="1081959" y="18691"/>
                </a:lnTo>
                <a:lnTo>
                  <a:pt x="1032357" y="9765"/>
                </a:lnTo>
                <a:lnTo>
                  <a:pt x="981990" y="3626"/>
                </a:lnTo>
                <a:lnTo>
                  <a:pt x="930952" y="347"/>
                </a:lnTo>
                <a:lnTo>
                  <a:pt x="879339" y="0"/>
                </a:lnTo>
                <a:lnTo>
                  <a:pt x="827246" y="2656"/>
                </a:lnTo>
                <a:lnTo>
                  <a:pt x="774769" y="8387"/>
                </a:lnTo>
                <a:lnTo>
                  <a:pt x="727699" y="16163"/>
                </a:lnTo>
                <a:lnTo>
                  <a:pt x="681607" y="26274"/>
                </a:lnTo>
                <a:lnTo>
                  <a:pt x="636546" y="38651"/>
                </a:lnTo>
                <a:lnTo>
                  <a:pt x="592569" y="53225"/>
                </a:lnTo>
                <a:lnTo>
                  <a:pt x="549728" y="69924"/>
                </a:lnTo>
                <a:lnTo>
                  <a:pt x="508078" y="88680"/>
                </a:lnTo>
                <a:lnTo>
                  <a:pt x="467670" y="109422"/>
                </a:lnTo>
                <a:lnTo>
                  <a:pt x="428558" y="132080"/>
                </a:lnTo>
                <a:lnTo>
                  <a:pt x="390795" y="156584"/>
                </a:lnTo>
                <a:lnTo>
                  <a:pt x="354434" y="182864"/>
                </a:lnTo>
                <a:lnTo>
                  <a:pt x="319527" y="210851"/>
                </a:lnTo>
                <a:lnTo>
                  <a:pt x="286128" y="240474"/>
                </a:lnTo>
                <a:lnTo>
                  <a:pt x="254289" y="271662"/>
                </a:lnTo>
                <a:lnTo>
                  <a:pt x="224064" y="304348"/>
                </a:lnTo>
                <a:lnTo>
                  <a:pt x="195506" y="338459"/>
                </a:lnTo>
                <a:lnTo>
                  <a:pt x="168667" y="373926"/>
                </a:lnTo>
                <a:lnTo>
                  <a:pt x="143600" y="410680"/>
                </a:lnTo>
                <a:lnTo>
                  <a:pt x="120359" y="448650"/>
                </a:lnTo>
                <a:lnTo>
                  <a:pt x="98997" y="487767"/>
                </a:lnTo>
                <a:lnTo>
                  <a:pt x="79565" y="527959"/>
                </a:lnTo>
                <a:lnTo>
                  <a:pt x="62118" y="569158"/>
                </a:lnTo>
                <a:lnTo>
                  <a:pt x="46709" y="611294"/>
                </a:lnTo>
                <a:lnTo>
                  <a:pt x="33389" y="654295"/>
                </a:lnTo>
                <a:lnTo>
                  <a:pt x="22213" y="698093"/>
                </a:lnTo>
                <a:lnTo>
                  <a:pt x="13233" y="742618"/>
                </a:lnTo>
                <a:lnTo>
                  <a:pt x="6502" y="787798"/>
                </a:lnTo>
                <a:lnTo>
                  <a:pt x="2073" y="833565"/>
                </a:lnTo>
                <a:lnTo>
                  <a:pt x="0" y="879849"/>
                </a:lnTo>
                <a:lnTo>
                  <a:pt x="334" y="926579"/>
                </a:lnTo>
                <a:lnTo>
                  <a:pt x="3129" y="973685"/>
                </a:lnTo>
                <a:lnTo>
                  <a:pt x="8438" y="1021098"/>
                </a:lnTo>
                <a:lnTo>
                  <a:pt x="16215" y="1068169"/>
                </a:lnTo>
                <a:lnTo>
                  <a:pt x="26327" y="1114262"/>
                </a:lnTo>
                <a:lnTo>
                  <a:pt x="38706" y="1159325"/>
                </a:lnTo>
                <a:lnTo>
                  <a:pt x="53280" y="1203303"/>
                </a:lnTo>
                <a:lnTo>
                  <a:pt x="69981" y="1246144"/>
                </a:lnTo>
                <a:lnTo>
                  <a:pt x="88737" y="1287795"/>
                </a:lnTo>
                <a:lnTo>
                  <a:pt x="109480" y="1328204"/>
                </a:lnTo>
                <a:lnTo>
                  <a:pt x="132139" y="1367316"/>
                </a:lnTo>
                <a:lnTo>
                  <a:pt x="156643" y="1405080"/>
                </a:lnTo>
                <a:lnTo>
                  <a:pt x="182924" y="1441442"/>
                </a:lnTo>
                <a:lnTo>
                  <a:pt x="210911" y="1476349"/>
                </a:lnTo>
                <a:lnTo>
                  <a:pt x="240535" y="1509748"/>
                </a:lnTo>
                <a:lnTo>
                  <a:pt x="271724" y="1541587"/>
                </a:lnTo>
                <a:lnTo>
                  <a:pt x="304409" y="1571812"/>
                </a:lnTo>
                <a:lnTo>
                  <a:pt x="338521" y="1600371"/>
                </a:lnTo>
                <a:lnTo>
                  <a:pt x="373989" y="1627210"/>
                </a:lnTo>
                <a:lnTo>
                  <a:pt x="410743" y="1652276"/>
                </a:lnTo>
                <a:lnTo>
                  <a:pt x="448713" y="1675517"/>
                </a:lnTo>
                <a:lnTo>
                  <a:pt x="487830" y="1696880"/>
                </a:lnTo>
                <a:lnTo>
                  <a:pt x="528023" y="1716310"/>
                </a:lnTo>
                <a:lnTo>
                  <a:pt x="569222" y="1733757"/>
                </a:lnTo>
                <a:lnTo>
                  <a:pt x="611357" y="1749166"/>
                </a:lnTo>
                <a:lnTo>
                  <a:pt x="654359" y="1762485"/>
                </a:lnTo>
                <a:lnTo>
                  <a:pt x="698157" y="1773661"/>
                </a:lnTo>
                <a:lnTo>
                  <a:pt x="742681" y="1782640"/>
                </a:lnTo>
                <a:lnTo>
                  <a:pt x="787862" y="1789370"/>
                </a:lnTo>
                <a:lnTo>
                  <a:pt x="833629" y="1793798"/>
                </a:lnTo>
                <a:lnTo>
                  <a:pt x="879913" y="1795871"/>
                </a:lnTo>
                <a:lnTo>
                  <a:pt x="926643" y="1795536"/>
                </a:lnTo>
                <a:lnTo>
                  <a:pt x="973749" y="1792739"/>
                </a:lnTo>
                <a:lnTo>
                  <a:pt x="1021162" y="1787429"/>
                </a:lnTo>
                <a:lnTo>
                  <a:pt x="1072199" y="1778882"/>
                </a:lnTo>
                <a:lnTo>
                  <a:pt x="1122080" y="1767591"/>
                </a:lnTo>
                <a:lnTo>
                  <a:pt x="1170735" y="1753645"/>
                </a:lnTo>
                <a:lnTo>
                  <a:pt x="1218098" y="1737134"/>
                </a:lnTo>
                <a:lnTo>
                  <a:pt x="1264101" y="1718147"/>
                </a:lnTo>
                <a:lnTo>
                  <a:pt x="1308676" y="1696773"/>
                </a:lnTo>
                <a:lnTo>
                  <a:pt x="1351756" y="1673103"/>
                </a:lnTo>
                <a:lnTo>
                  <a:pt x="1393272" y="1647225"/>
                </a:lnTo>
                <a:lnTo>
                  <a:pt x="1433157" y="1619229"/>
                </a:lnTo>
                <a:lnTo>
                  <a:pt x="1471343" y="1589204"/>
                </a:lnTo>
                <a:lnTo>
                  <a:pt x="1507763" y="1557241"/>
                </a:lnTo>
                <a:lnTo>
                  <a:pt x="1542349" y="1523427"/>
                </a:lnTo>
                <a:lnTo>
                  <a:pt x="1575033" y="1487854"/>
                </a:lnTo>
                <a:lnTo>
                  <a:pt x="1605748" y="1450610"/>
                </a:lnTo>
                <a:lnTo>
                  <a:pt x="1634425" y="1411784"/>
                </a:lnTo>
                <a:lnTo>
                  <a:pt x="1660998" y="1371467"/>
                </a:lnTo>
                <a:lnTo>
                  <a:pt x="1685398" y="1329747"/>
                </a:lnTo>
                <a:lnTo>
                  <a:pt x="1707557" y="1286715"/>
                </a:lnTo>
                <a:lnTo>
                  <a:pt x="1727409" y="1242459"/>
                </a:lnTo>
              </a:path>
            </a:pathLst>
          </a:custGeom>
          <a:ln w="126999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5928296" y="5460987"/>
            <a:ext cx="15011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45" dirty="0">
                <a:latin typeface="Arial"/>
                <a:cs typeface="Arial"/>
              </a:rPr>
              <a:t>менструация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706294" y="5460987"/>
            <a:ext cx="1718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5" dirty="0">
                <a:latin typeface="Arial"/>
                <a:cs typeface="Arial"/>
              </a:rPr>
              <a:t>удаление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зуба</a:t>
            </a:r>
            <a:endParaRPr sz="20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832018" y="5460987"/>
            <a:ext cx="1121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" dirty="0">
                <a:latin typeface="Arial"/>
                <a:cs typeface="Arial"/>
              </a:rPr>
              <a:t>прививки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334188" y="8198091"/>
            <a:ext cx="688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" dirty="0">
                <a:latin typeface="Arial"/>
                <a:cs typeface="Arial"/>
              </a:rPr>
              <a:t>грипп</a:t>
            </a:r>
            <a:endParaRPr sz="2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763698" y="8198091"/>
            <a:ext cx="16040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5" dirty="0">
                <a:latin typeface="Arial"/>
                <a:cs typeface="Arial"/>
              </a:rPr>
              <a:t>ангина,</a:t>
            </a:r>
            <a:r>
              <a:rPr sz="2000" spc="-95" dirty="0">
                <a:latin typeface="Arial"/>
                <a:cs typeface="Arial"/>
              </a:rPr>
              <a:t> ОРВИ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480482" y="8198091"/>
            <a:ext cx="18243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latin typeface="Arial"/>
                <a:cs typeface="Arial"/>
              </a:rPr>
              <a:t>после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лактации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932614" y="10828007"/>
            <a:ext cx="1492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latin typeface="Arial"/>
                <a:cs typeface="Arial"/>
              </a:rPr>
              <a:t>после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родов</a:t>
            </a:r>
            <a:endParaRPr sz="20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911526" y="10828007"/>
            <a:ext cx="13081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Arial"/>
                <a:cs typeface="Arial"/>
              </a:rPr>
              <a:t>татуировки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1535943" y="8969844"/>
            <a:ext cx="1816328" cy="18163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543918" y="8967736"/>
            <a:ext cx="1800860" cy="1820545"/>
          </a:xfrm>
          <a:custGeom>
            <a:avLst/>
            <a:gdLst/>
            <a:ahLst/>
            <a:cxnLst/>
            <a:rect l="l" t="t" r="r" b="b"/>
            <a:pathLst>
              <a:path w="1800859" h="1820545">
                <a:moveTo>
                  <a:pt x="1502282" y="218795"/>
                </a:moveTo>
                <a:lnTo>
                  <a:pt x="1464719" y="188290"/>
                </a:lnTo>
                <a:lnTo>
                  <a:pt x="1425541" y="159780"/>
                </a:lnTo>
                <a:lnTo>
                  <a:pt x="1384828" y="133342"/>
                </a:lnTo>
                <a:lnTo>
                  <a:pt x="1342657" y="109054"/>
                </a:lnTo>
                <a:lnTo>
                  <a:pt x="1299105" y="86993"/>
                </a:lnTo>
                <a:lnTo>
                  <a:pt x="1254249" y="67237"/>
                </a:lnTo>
                <a:lnTo>
                  <a:pt x="1208167" y="49864"/>
                </a:lnTo>
                <a:lnTo>
                  <a:pt x="1160937" y="34951"/>
                </a:lnTo>
                <a:lnTo>
                  <a:pt x="1112636" y="22575"/>
                </a:lnTo>
                <a:lnTo>
                  <a:pt x="1063342" y="12815"/>
                </a:lnTo>
                <a:lnTo>
                  <a:pt x="1013131" y="5747"/>
                </a:lnTo>
                <a:lnTo>
                  <a:pt x="962082" y="1449"/>
                </a:lnTo>
                <a:lnTo>
                  <a:pt x="910272" y="0"/>
                </a:lnTo>
                <a:lnTo>
                  <a:pt x="861928" y="1261"/>
                </a:lnTo>
                <a:lnTo>
                  <a:pt x="814242" y="5005"/>
                </a:lnTo>
                <a:lnTo>
                  <a:pt x="767276" y="11167"/>
                </a:lnTo>
                <a:lnTo>
                  <a:pt x="721092" y="19684"/>
                </a:lnTo>
                <a:lnTo>
                  <a:pt x="675755" y="30495"/>
                </a:lnTo>
                <a:lnTo>
                  <a:pt x="631327" y="43536"/>
                </a:lnTo>
                <a:lnTo>
                  <a:pt x="587870" y="58743"/>
                </a:lnTo>
                <a:lnTo>
                  <a:pt x="545448" y="76055"/>
                </a:lnTo>
                <a:lnTo>
                  <a:pt x="504123" y="95408"/>
                </a:lnTo>
                <a:lnTo>
                  <a:pt x="463959" y="116739"/>
                </a:lnTo>
                <a:lnTo>
                  <a:pt x="425019" y="139986"/>
                </a:lnTo>
                <a:lnTo>
                  <a:pt x="387364" y="165085"/>
                </a:lnTo>
                <a:lnTo>
                  <a:pt x="351059" y="191974"/>
                </a:lnTo>
                <a:lnTo>
                  <a:pt x="316166" y="220589"/>
                </a:lnTo>
                <a:lnTo>
                  <a:pt x="282748" y="250868"/>
                </a:lnTo>
                <a:lnTo>
                  <a:pt x="250868" y="282748"/>
                </a:lnTo>
                <a:lnTo>
                  <a:pt x="220589" y="316166"/>
                </a:lnTo>
                <a:lnTo>
                  <a:pt x="191974" y="351059"/>
                </a:lnTo>
                <a:lnTo>
                  <a:pt x="165085" y="387364"/>
                </a:lnTo>
                <a:lnTo>
                  <a:pt x="139986" y="425019"/>
                </a:lnTo>
                <a:lnTo>
                  <a:pt x="116739" y="463959"/>
                </a:lnTo>
                <a:lnTo>
                  <a:pt x="95408" y="504123"/>
                </a:lnTo>
                <a:lnTo>
                  <a:pt x="76055" y="545448"/>
                </a:lnTo>
                <a:lnTo>
                  <a:pt x="58743" y="587870"/>
                </a:lnTo>
                <a:lnTo>
                  <a:pt x="43536" y="631327"/>
                </a:lnTo>
                <a:lnTo>
                  <a:pt x="30495" y="675755"/>
                </a:lnTo>
                <a:lnTo>
                  <a:pt x="19684" y="721092"/>
                </a:lnTo>
                <a:lnTo>
                  <a:pt x="11167" y="767276"/>
                </a:lnTo>
                <a:lnTo>
                  <a:pt x="5005" y="814242"/>
                </a:lnTo>
                <a:lnTo>
                  <a:pt x="1261" y="861928"/>
                </a:lnTo>
                <a:lnTo>
                  <a:pt x="0" y="910272"/>
                </a:lnTo>
                <a:lnTo>
                  <a:pt x="1261" y="958614"/>
                </a:lnTo>
                <a:lnTo>
                  <a:pt x="5005" y="1006300"/>
                </a:lnTo>
                <a:lnTo>
                  <a:pt x="11167" y="1053265"/>
                </a:lnTo>
                <a:lnTo>
                  <a:pt x="19684" y="1099447"/>
                </a:lnTo>
                <a:lnTo>
                  <a:pt x="30495" y="1144784"/>
                </a:lnTo>
                <a:lnTo>
                  <a:pt x="43536" y="1189211"/>
                </a:lnTo>
                <a:lnTo>
                  <a:pt x="58743" y="1232667"/>
                </a:lnTo>
                <a:lnTo>
                  <a:pt x="76055" y="1275089"/>
                </a:lnTo>
                <a:lnTo>
                  <a:pt x="95408" y="1316412"/>
                </a:lnTo>
                <a:lnTo>
                  <a:pt x="116739" y="1356576"/>
                </a:lnTo>
                <a:lnTo>
                  <a:pt x="139986" y="1395516"/>
                </a:lnTo>
                <a:lnTo>
                  <a:pt x="165085" y="1433170"/>
                </a:lnTo>
                <a:lnTo>
                  <a:pt x="191974" y="1469474"/>
                </a:lnTo>
                <a:lnTo>
                  <a:pt x="220589" y="1504367"/>
                </a:lnTo>
                <a:lnTo>
                  <a:pt x="250868" y="1537785"/>
                </a:lnTo>
                <a:lnTo>
                  <a:pt x="282748" y="1569664"/>
                </a:lnTo>
                <a:lnTo>
                  <a:pt x="316166" y="1599943"/>
                </a:lnTo>
                <a:lnTo>
                  <a:pt x="351059" y="1628558"/>
                </a:lnTo>
                <a:lnTo>
                  <a:pt x="387364" y="1655447"/>
                </a:lnTo>
                <a:lnTo>
                  <a:pt x="425019" y="1680546"/>
                </a:lnTo>
                <a:lnTo>
                  <a:pt x="463959" y="1703792"/>
                </a:lnTo>
                <a:lnTo>
                  <a:pt x="504123" y="1725124"/>
                </a:lnTo>
                <a:lnTo>
                  <a:pt x="545448" y="1744477"/>
                </a:lnTo>
                <a:lnTo>
                  <a:pt x="587870" y="1761788"/>
                </a:lnTo>
                <a:lnTo>
                  <a:pt x="631327" y="1776996"/>
                </a:lnTo>
                <a:lnTo>
                  <a:pt x="675755" y="1790036"/>
                </a:lnTo>
                <a:lnTo>
                  <a:pt x="721092" y="1800847"/>
                </a:lnTo>
                <a:lnTo>
                  <a:pt x="767276" y="1809365"/>
                </a:lnTo>
                <a:lnTo>
                  <a:pt x="814242" y="1815527"/>
                </a:lnTo>
                <a:lnTo>
                  <a:pt x="861928" y="1819270"/>
                </a:lnTo>
                <a:lnTo>
                  <a:pt x="910272" y="1820532"/>
                </a:lnTo>
                <a:lnTo>
                  <a:pt x="960349" y="1819178"/>
                </a:lnTo>
                <a:lnTo>
                  <a:pt x="1009718" y="1815162"/>
                </a:lnTo>
                <a:lnTo>
                  <a:pt x="1058309" y="1808555"/>
                </a:lnTo>
                <a:lnTo>
                  <a:pt x="1106053" y="1799425"/>
                </a:lnTo>
                <a:lnTo>
                  <a:pt x="1152878" y="1787845"/>
                </a:lnTo>
                <a:lnTo>
                  <a:pt x="1198715" y="1773882"/>
                </a:lnTo>
                <a:lnTo>
                  <a:pt x="1243495" y="1757608"/>
                </a:lnTo>
                <a:lnTo>
                  <a:pt x="1287147" y="1739092"/>
                </a:lnTo>
                <a:lnTo>
                  <a:pt x="1329601" y="1718404"/>
                </a:lnTo>
                <a:lnTo>
                  <a:pt x="1370787" y="1695615"/>
                </a:lnTo>
                <a:lnTo>
                  <a:pt x="1410635" y="1670793"/>
                </a:lnTo>
                <a:lnTo>
                  <a:pt x="1449076" y="1644010"/>
                </a:lnTo>
                <a:lnTo>
                  <a:pt x="1486039" y="1615335"/>
                </a:lnTo>
                <a:lnTo>
                  <a:pt x="1521455" y="1584838"/>
                </a:lnTo>
                <a:lnTo>
                  <a:pt x="1555252" y="1552588"/>
                </a:lnTo>
                <a:lnTo>
                  <a:pt x="1587362" y="1518657"/>
                </a:lnTo>
                <a:lnTo>
                  <a:pt x="1617715" y="1483114"/>
                </a:lnTo>
                <a:lnTo>
                  <a:pt x="1646240" y="1446029"/>
                </a:lnTo>
                <a:lnTo>
                  <a:pt x="1672867" y="1407472"/>
                </a:lnTo>
                <a:lnTo>
                  <a:pt x="1697527" y="1367513"/>
                </a:lnTo>
                <a:lnTo>
                  <a:pt x="1720149" y="1326222"/>
                </a:lnTo>
                <a:lnTo>
                  <a:pt x="1740664" y="1283668"/>
                </a:lnTo>
                <a:lnTo>
                  <a:pt x="1759002" y="1239923"/>
                </a:lnTo>
                <a:lnTo>
                  <a:pt x="1775092" y="1195055"/>
                </a:lnTo>
                <a:lnTo>
                  <a:pt x="1788865" y="1149135"/>
                </a:lnTo>
                <a:lnTo>
                  <a:pt x="1800250" y="1102233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1978500" y="10827853"/>
            <a:ext cx="9518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пирсинг</a:t>
            </a:r>
            <a:endParaRPr sz="2000">
              <a:latin typeface="Arial"/>
              <a:cs typeface="Arial"/>
            </a:endParaRPr>
          </a:p>
        </p:txBody>
      </p:sp>
      <p:sp>
        <p:nvSpPr>
          <p:cNvPr id="83" name="object 4"/>
          <p:cNvSpPr txBox="1"/>
          <p:nvPr/>
        </p:nvSpPr>
        <p:spPr>
          <a:xfrm>
            <a:off x="10219626" y="9522007"/>
            <a:ext cx="106958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4945" algn="l"/>
              </a:tabLst>
            </a:pPr>
            <a:r>
              <a:rPr lang="ru-RU" sz="2000" spc="-60" dirty="0" smtClean="0">
                <a:solidFill>
                  <a:srgbClr val="C00000"/>
                </a:solidFill>
                <a:latin typeface="Arial"/>
                <a:cs typeface="Arial"/>
              </a:rPr>
              <a:t>120 дней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4" name="object 4"/>
          <p:cNvSpPr txBox="1"/>
          <p:nvPr/>
        </p:nvSpPr>
        <p:spPr>
          <a:xfrm>
            <a:off x="7203067" y="9522006"/>
            <a:ext cx="106958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4945" algn="l"/>
              </a:tabLst>
            </a:pPr>
            <a:r>
              <a:rPr lang="ru-RU" sz="2000" spc="-60" dirty="0" smtClean="0">
                <a:solidFill>
                  <a:srgbClr val="C00000"/>
                </a:solidFill>
                <a:latin typeface="Arial"/>
                <a:cs typeface="Arial"/>
              </a:rPr>
              <a:t>1 год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5" name="object 4"/>
          <p:cNvSpPr txBox="1"/>
          <p:nvPr/>
        </p:nvSpPr>
        <p:spPr>
          <a:xfrm>
            <a:off x="13389494" y="9522007"/>
            <a:ext cx="106958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4945" algn="l"/>
              </a:tabLst>
            </a:pPr>
            <a:r>
              <a:rPr lang="ru-RU" sz="2000" spc="-60" dirty="0" smtClean="0">
                <a:solidFill>
                  <a:srgbClr val="C00000"/>
                </a:solidFill>
                <a:latin typeface="Arial"/>
                <a:cs typeface="Arial"/>
              </a:rPr>
              <a:t>120 дней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6" name="object 4"/>
          <p:cNvSpPr txBox="1"/>
          <p:nvPr/>
        </p:nvSpPr>
        <p:spPr>
          <a:xfrm>
            <a:off x="13244900" y="6788110"/>
            <a:ext cx="106958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4945" algn="l"/>
              </a:tabLst>
            </a:pPr>
            <a:r>
              <a:rPr lang="ru-RU" sz="2000" spc="-60" dirty="0" smtClean="0">
                <a:solidFill>
                  <a:srgbClr val="C00000"/>
                </a:solidFill>
                <a:latin typeface="Arial"/>
                <a:cs typeface="Arial"/>
              </a:rPr>
              <a:t>90 дней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7" name="object 4"/>
          <p:cNvSpPr txBox="1"/>
          <p:nvPr/>
        </p:nvSpPr>
        <p:spPr>
          <a:xfrm>
            <a:off x="10132286" y="6790415"/>
            <a:ext cx="106958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4945" algn="l"/>
              </a:tabLst>
            </a:pPr>
            <a:r>
              <a:rPr lang="ru-RU" sz="2000" spc="-60" dirty="0" smtClean="0">
                <a:solidFill>
                  <a:srgbClr val="C00000"/>
                </a:solidFill>
                <a:latin typeface="Arial"/>
                <a:cs typeface="Arial"/>
              </a:rPr>
              <a:t>30 дней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8" name="object 4"/>
          <p:cNvSpPr txBox="1"/>
          <p:nvPr/>
        </p:nvSpPr>
        <p:spPr>
          <a:xfrm>
            <a:off x="7255596" y="6788109"/>
            <a:ext cx="106958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4945" algn="l"/>
              </a:tabLst>
            </a:pPr>
            <a:r>
              <a:rPr lang="ru-RU" sz="2000" spc="-60" dirty="0" smtClean="0">
                <a:solidFill>
                  <a:srgbClr val="C00000"/>
                </a:solidFill>
                <a:latin typeface="Arial"/>
                <a:cs typeface="Arial"/>
              </a:rPr>
              <a:t>30 дней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9" name="object 4"/>
          <p:cNvSpPr txBox="1"/>
          <p:nvPr/>
        </p:nvSpPr>
        <p:spPr>
          <a:xfrm>
            <a:off x="7122765" y="4076906"/>
            <a:ext cx="106958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4945" algn="l"/>
              </a:tabLst>
            </a:pPr>
            <a:r>
              <a:rPr lang="ru-RU" sz="2000" spc="-60" dirty="0" smtClean="0">
                <a:solidFill>
                  <a:srgbClr val="C00000"/>
                </a:solidFill>
                <a:latin typeface="Arial"/>
                <a:cs typeface="Arial"/>
              </a:rPr>
              <a:t>5 дней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90" name="object 4"/>
          <p:cNvSpPr txBox="1"/>
          <p:nvPr/>
        </p:nvSpPr>
        <p:spPr>
          <a:xfrm>
            <a:off x="10198655" y="4076906"/>
            <a:ext cx="106958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4945" algn="l"/>
              </a:tabLst>
            </a:pPr>
            <a:r>
              <a:rPr lang="ru-RU" sz="2000" spc="-60" dirty="0" smtClean="0">
                <a:solidFill>
                  <a:srgbClr val="C00000"/>
                </a:solidFill>
                <a:latin typeface="Arial"/>
                <a:cs typeface="Arial"/>
              </a:rPr>
              <a:t>10 дней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91" name="object 4"/>
          <p:cNvSpPr txBox="1"/>
          <p:nvPr/>
        </p:nvSpPr>
        <p:spPr>
          <a:xfrm>
            <a:off x="13111352" y="4083234"/>
            <a:ext cx="106958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4945" algn="l"/>
              </a:tabLst>
            </a:pPr>
            <a:r>
              <a:rPr lang="ru-RU" sz="2000" spc="-60" dirty="0" smtClean="0">
                <a:solidFill>
                  <a:srgbClr val="C00000"/>
                </a:solidFill>
                <a:latin typeface="Arial"/>
                <a:cs typeface="Arial"/>
              </a:rPr>
              <a:t>30 дней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/>
          <p:cNvGrpSpPr/>
          <p:nvPr/>
        </p:nvGrpSpPr>
        <p:grpSpPr>
          <a:xfrm>
            <a:off x="650513" y="336656"/>
            <a:ext cx="820130" cy="11133947"/>
            <a:chOff x="441719" y="0"/>
            <a:chExt cx="556895" cy="7560309"/>
          </a:xfrm>
        </p:grpSpPr>
        <p:sp>
          <p:nvSpPr>
            <p:cNvPr id="11" name="object 11"/>
            <p:cNvSpPr/>
            <p:nvPr/>
          </p:nvSpPr>
          <p:spPr>
            <a:xfrm>
              <a:off x="699098" y="0"/>
              <a:ext cx="41910" cy="7560309"/>
            </a:xfrm>
            <a:custGeom>
              <a:avLst/>
              <a:gdLst/>
              <a:ahLst/>
              <a:cxnLst/>
              <a:rect l="l" t="t" r="r" b="b"/>
              <a:pathLst>
                <a:path w="41909" h="7560309">
                  <a:moveTo>
                    <a:pt x="41669" y="0"/>
                  </a:moveTo>
                  <a:lnTo>
                    <a:pt x="0" y="0"/>
                  </a:lnTo>
                  <a:lnTo>
                    <a:pt x="0" y="7560005"/>
                  </a:lnTo>
                  <a:lnTo>
                    <a:pt x="41669" y="7560005"/>
                  </a:lnTo>
                  <a:lnTo>
                    <a:pt x="41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99083" y="1324597"/>
              <a:ext cx="241703" cy="2417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99083" y="546417"/>
              <a:ext cx="241703" cy="2417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99083" y="2102789"/>
              <a:ext cx="241703" cy="2416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99083" y="2880969"/>
              <a:ext cx="241703" cy="2417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99083" y="3659149"/>
              <a:ext cx="241703" cy="2417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99083" y="4437341"/>
              <a:ext cx="241703" cy="2416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99083" y="5215521"/>
              <a:ext cx="241703" cy="2417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99083" y="5993701"/>
              <a:ext cx="241703" cy="2417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99083" y="6771890"/>
              <a:ext cx="241703" cy="24170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25254" y="1250772"/>
              <a:ext cx="389890" cy="389890"/>
            </a:xfrm>
            <a:custGeom>
              <a:avLst/>
              <a:gdLst/>
              <a:ahLst/>
              <a:cxnLst/>
              <a:rect l="l" t="t" r="r" b="b"/>
              <a:pathLst>
                <a:path w="389890" h="389889">
                  <a:moveTo>
                    <a:pt x="194680" y="0"/>
                  </a:moveTo>
                  <a:lnTo>
                    <a:pt x="150043" y="5141"/>
                  </a:lnTo>
                  <a:lnTo>
                    <a:pt x="109066" y="19787"/>
                  </a:lnTo>
                  <a:lnTo>
                    <a:pt x="72918" y="42768"/>
                  </a:lnTo>
                  <a:lnTo>
                    <a:pt x="42769" y="72916"/>
                  </a:lnTo>
                  <a:lnTo>
                    <a:pt x="19787" y="109063"/>
                  </a:lnTo>
                  <a:lnTo>
                    <a:pt x="5141" y="150040"/>
                  </a:lnTo>
                  <a:lnTo>
                    <a:pt x="0" y="194678"/>
                  </a:lnTo>
                  <a:lnTo>
                    <a:pt x="5141" y="239316"/>
                  </a:lnTo>
                  <a:lnTo>
                    <a:pt x="19787" y="280293"/>
                  </a:lnTo>
                  <a:lnTo>
                    <a:pt x="42769" y="316439"/>
                  </a:lnTo>
                  <a:lnTo>
                    <a:pt x="72918" y="346588"/>
                  </a:lnTo>
                  <a:lnTo>
                    <a:pt x="109066" y="369569"/>
                  </a:lnTo>
                  <a:lnTo>
                    <a:pt x="150043" y="384215"/>
                  </a:lnTo>
                  <a:lnTo>
                    <a:pt x="194680" y="389356"/>
                  </a:lnTo>
                  <a:lnTo>
                    <a:pt x="239319" y="384215"/>
                  </a:lnTo>
                  <a:lnTo>
                    <a:pt x="280296" y="369569"/>
                  </a:lnTo>
                  <a:lnTo>
                    <a:pt x="296435" y="359308"/>
                  </a:lnTo>
                  <a:lnTo>
                    <a:pt x="194680" y="359308"/>
                  </a:lnTo>
                  <a:lnTo>
                    <a:pt x="150916" y="353427"/>
                  </a:lnTo>
                  <a:lnTo>
                    <a:pt x="111589" y="336830"/>
                  </a:lnTo>
                  <a:lnTo>
                    <a:pt x="78271" y="311088"/>
                  </a:lnTo>
                  <a:lnTo>
                    <a:pt x="52529" y="277768"/>
                  </a:lnTo>
                  <a:lnTo>
                    <a:pt x="35933" y="238442"/>
                  </a:lnTo>
                  <a:lnTo>
                    <a:pt x="30053" y="194678"/>
                  </a:lnTo>
                  <a:lnTo>
                    <a:pt x="35933" y="150914"/>
                  </a:lnTo>
                  <a:lnTo>
                    <a:pt x="52529" y="111587"/>
                  </a:lnTo>
                  <a:lnTo>
                    <a:pt x="78271" y="78268"/>
                  </a:lnTo>
                  <a:lnTo>
                    <a:pt x="111589" y="52525"/>
                  </a:lnTo>
                  <a:lnTo>
                    <a:pt x="150916" y="35929"/>
                  </a:lnTo>
                  <a:lnTo>
                    <a:pt x="194680" y="30048"/>
                  </a:lnTo>
                  <a:lnTo>
                    <a:pt x="296435" y="30048"/>
                  </a:lnTo>
                  <a:lnTo>
                    <a:pt x="280296" y="19787"/>
                  </a:lnTo>
                  <a:lnTo>
                    <a:pt x="239319" y="5141"/>
                  </a:lnTo>
                  <a:lnTo>
                    <a:pt x="194680" y="0"/>
                  </a:lnTo>
                  <a:close/>
                </a:path>
                <a:path w="389890" h="389889">
                  <a:moveTo>
                    <a:pt x="296435" y="30048"/>
                  </a:moveTo>
                  <a:lnTo>
                    <a:pt x="194680" y="30048"/>
                  </a:lnTo>
                  <a:lnTo>
                    <a:pt x="238445" y="35929"/>
                  </a:lnTo>
                  <a:lnTo>
                    <a:pt x="277771" y="52525"/>
                  </a:lnTo>
                  <a:lnTo>
                    <a:pt x="311090" y="78268"/>
                  </a:lnTo>
                  <a:lnTo>
                    <a:pt x="336832" y="111587"/>
                  </a:lnTo>
                  <a:lnTo>
                    <a:pt x="353427" y="150914"/>
                  </a:lnTo>
                  <a:lnTo>
                    <a:pt x="359308" y="194678"/>
                  </a:lnTo>
                  <a:lnTo>
                    <a:pt x="353427" y="238442"/>
                  </a:lnTo>
                  <a:lnTo>
                    <a:pt x="336832" y="277768"/>
                  </a:lnTo>
                  <a:lnTo>
                    <a:pt x="311090" y="311088"/>
                  </a:lnTo>
                  <a:lnTo>
                    <a:pt x="277771" y="336830"/>
                  </a:lnTo>
                  <a:lnTo>
                    <a:pt x="238445" y="353427"/>
                  </a:lnTo>
                  <a:lnTo>
                    <a:pt x="194680" y="359308"/>
                  </a:lnTo>
                  <a:lnTo>
                    <a:pt x="296435" y="359308"/>
                  </a:lnTo>
                  <a:lnTo>
                    <a:pt x="346592" y="316439"/>
                  </a:lnTo>
                  <a:lnTo>
                    <a:pt x="369573" y="280293"/>
                  </a:lnTo>
                  <a:lnTo>
                    <a:pt x="384219" y="239316"/>
                  </a:lnTo>
                  <a:lnTo>
                    <a:pt x="389361" y="194678"/>
                  </a:lnTo>
                  <a:lnTo>
                    <a:pt x="384219" y="150040"/>
                  </a:lnTo>
                  <a:lnTo>
                    <a:pt x="369573" y="109063"/>
                  </a:lnTo>
                  <a:lnTo>
                    <a:pt x="346592" y="72916"/>
                  </a:lnTo>
                  <a:lnTo>
                    <a:pt x="316443" y="42768"/>
                  </a:lnTo>
                  <a:lnTo>
                    <a:pt x="296435" y="30048"/>
                  </a:lnTo>
                  <a:close/>
                </a:path>
              </a:pathLst>
            </a:custGeom>
            <a:solidFill>
              <a:srgbClr val="E23210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41719" y="1167231"/>
              <a:ext cx="556895" cy="556895"/>
            </a:xfrm>
            <a:custGeom>
              <a:avLst/>
              <a:gdLst/>
              <a:ahLst/>
              <a:cxnLst/>
              <a:rect l="l" t="t" r="r" b="b"/>
              <a:pathLst>
                <a:path w="556894" h="556894">
                  <a:moveTo>
                    <a:pt x="278215" y="0"/>
                  </a:moveTo>
                  <a:lnTo>
                    <a:pt x="233087" y="3641"/>
                  </a:lnTo>
                  <a:lnTo>
                    <a:pt x="190278" y="14184"/>
                  </a:lnTo>
                  <a:lnTo>
                    <a:pt x="150360" y="31056"/>
                  </a:lnTo>
                  <a:lnTo>
                    <a:pt x="113906" y="53683"/>
                  </a:lnTo>
                  <a:lnTo>
                    <a:pt x="81488" y="81492"/>
                  </a:lnTo>
                  <a:lnTo>
                    <a:pt x="53680" y="113911"/>
                  </a:lnTo>
                  <a:lnTo>
                    <a:pt x="31054" y="150366"/>
                  </a:lnTo>
                  <a:lnTo>
                    <a:pt x="14183" y="190284"/>
                  </a:lnTo>
                  <a:lnTo>
                    <a:pt x="3641" y="233093"/>
                  </a:lnTo>
                  <a:lnTo>
                    <a:pt x="0" y="278218"/>
                  </a:lnTo>
                  <a:lnTo>
                    <a:pt x="3641" y="323347"/>
                  </a:lnTo>
                  <a:lnTo>
                    <a:pt x="14183" y="366158"/>
                  </a:lnTo>
                  <a:lnTo>
                    <a:pt x="31054" y="406077"/>
                  </a:lnTo>
                  <a:lnTo>
                    <a:pt x="53680" y="442531"/>
                  </a:lnTo>
                  <a:lnTo>
                    <a:pt x="81488" y="474949"/>
                  </a:lnTo>
                  <a:lnTo>
                    <a:pt x="113906" y="502758"/>
                  </a:lnTo>
                  <a:lnTo>
                    <a:pt x="150360" y="525383"/>
                  </a:lnTo>
                  <a:lnTo>
                    <a:pt x="190278" y="542254"/>
                  </a:lnTo>
                  <a:lnTo>
                    <a:pt x="233087" y="552796"/>
                  </a:lnTo>
                  <a:lnTo>
                    <a:pt x="278215" y="556437"/>
                  </a:lnTo>
                  <a:lnTo>
                    <a:pt x="323342" y="552796"/>
                  </a:lnTo>
                  <a:lnTo>
                    <a:pt x="366151" y="542254"/>
                  </a:lnTo>
                  <a:lnTo>
                    <a:pt x="406070" y="525383"/>
                  </a:lnTo>
                  <a:lnTo>
                    <a:pt x="425239" y="513486"/>
                  </a:lnTo>
                  <a:lnTo>
                    <a:pt x="278215" y="513486"/>
                  </a:lnTo>
                  <a:lnTo>
                    <a:pt x="230800" y="508706"/>
                  </a:lnTo>
                  <a:lnTo>
                    <a:pt x="186638" y="494997"/>
                  </a:lnTo>
                  <a:lnTo>
                    <a:pt x="146674" y="473306"/>
                  </a:lnTo>
                  <a:lnTo>
                    <a:pt x="111855" y="444577"/>
                  </a:lnTo>
                  <a:lnTo>
                    <a:pt x="83127" y="409758"/>
                  </a:lnTo>
                  <a:lnTo>
                    <a:pt x="61436" y="369795"/>
                  </a:lnTo>
                  <a:lnTo>
                    <a:pt x="47727" y="325633"/>
                  </a:lnTo>
                  <a:lnTo>
                    <a:pt x="42947" y="278218"/>
                  </a:lnTo>
                  <a:lnTo>
                    <a:pt x="47727" y="230804"/>
                  </a:lnTo>
                  <a:lnTo>
                    <a:pt x="61436" y="186642"/>
                  </a:lnTo>
                  <a:lnTo>
                    <a:pt x="83127" y="146679"/>
                  </a:lnTo>
                  <a:lnTo>
                    <a:pt x="111855" y="111860"/>
                  </a:lnTo>
                  <a:lnTo>
                    <a:pt x="146674" y="83131"/>
                  </a:lnTo>
                  <a:lnTo>
                    <a:pt x="186638" y="61440"/>
                  </a:lnTo>
                  <a:lnTo>
                    <a:pt x="230800" y="47731"/>
                  </a:lnTo>
                  <a:lnTo>
                    <a:pt x="278215" y="42951"/>
                  </a:lnTo>
                  <a:lnTo>
                    <a:pt x="425234" y="42951"/>
                  </a:lnTo>
                  <a:lnTo>
                    <a:pt x="406070" y="31056"/>
                  </a:lnTo>
                  <a:lnTo>
                    <a:pt x="366151" y="14184"/>
                  </a:lnTo>
                  <a:lnTo>
                    <a:pt x="323342" y="3641"/>
                  </a:lnTo>
                  <a:lnTo>
                    <a:pt x="278215" y="0"/>
                  </a:lnTo>
                  <a:close/>
                </a:path>
                <a:path w="556894" h="556894">
                  <a:moveTo>
                    <a:pt x="425234" y="42951"/>
                  </a:moveTo>
                  <a:lnTo>
                    <a:pt x="278215" y="42951"/>
                  </a:lnTo>
                  <a:lnTo>
                    <a:pt x="325629" y="47731"/>
                  </a:lnTo>
                  <a:lnTo>
                    <a:pt x="369791" y="61440"/>
                  </a:lnTo>
                  <a:lnTo>
                    <a:pt x="409755" y="83131"/>
                  </a:lnTo>
                  <a:lnTo>
                    <a:pt x="444574" y="111860"/>
                  </a:lnTo>
                  <a:lnTo>
                    <a:pt x="473302" y="146679"/>
                  </a:lnTo>
                  <a:lnTo>
                    <a:pt x="494994" y="186642"/>
                  </a:lnTo>
                  <a:lnTo>
                    <a:pt x="508702" y="230804"/>
                  </a:lnTo>
                  <a:lnTo>
                    <a:pt x="513482" y="278218"/>
                  </a:lnTo>
                  <a:lnTo>
                    <a:pt x="508702" y="325633"/>
                  </a:lnTo>
                  <a:lnTo>
                    <a:pt x="494994" y="369795"/>
                  </a:lnTo>
                  <a:lnTo>
                    <a:pt x="473302" y="409758"/>
                  </a:lnTo>
                  <a:lnTo>
                    <a:pt x="444574" y="444577"/>
                  </a:lnTo>
                  <a:lnTo>
                    <a:pt x="409755" y="473306"/>
                  </a:lnTo>
                  <a:lnTo>
                    <a:pt x="369791" y="494997"/>
                  </a:lnTo>
                  <a:lnTo>
                    <a:pt x="325629" y="508706"/>
                  </a:lnTo>
                  <a:lnTo>
                    <a:pt x="278215" y="513486"/>
                  </a:lnTo>
                  <a:lnTo>
                    <a:pt x="425239" y="513486"/>
                  </a:lnTo>
                  <a:lnTo>
                    <a:pt x="474942" y="474949"/>
                  </a:lnTo>
                  <a:lnTo>
                    <a:pt x="502750" y="442531"/>
                  </a:lnTo>
                  <a:lnTo>
                    <a:pt x="525375" y="406077"/>
                  </a:lnTo>
                  <a:lnTo>
                    <a:pt x="542246" y="366158"/>
                  </a:lnTo>
                  <a:lnTo>
                    <a:pt x="552788" y="323347"/>
                  </a:lnTo>
                  <a:lnTo>
                    <a:pt x="556430" y="278218"/>
                  </a:lnTo>
                  <a:lnTo>
                    <a:pt x="552788" y="233093"/>
                  </a:lnTo>
                  <a:lnTo>
                    <a:pt x="542246" y="190284"/>
                  </a:lnTo>
                  <a:lnTo>
                    <a:pt x="525375" y="150366"/>
                  </a:lnTo>
                  <a:lnTo>
                    <a:pt x="502750" y="113911"/>
                  </a:lnTo>
                  <a:lnTo>
                    <a:pt x="474942" y="81492"/>
                  </a:lnTo>
                  <a:lnTo>
                    <a:pt x="442524" y="53683"/>
                  </a:lnTo>
                  <a:lnTo>
                    <a:pt x="425234" y="42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908311" y="2068730"/>
            <a:ext cx="4715874" cy="1105182"/>
          </a:xfrm>
          <a:prstGeom prst="rect">
            <a:avLst/>
          </a:prstGeom>
        </p:spPr>
        <p:txBody>
          <a:bodyPr vert="horz" wrap="square" lIns="0" tIns="126246" rIns="0" bIns="0" rtlCol="0">
            <a:spAutoFit/>
          </a:bodyPr>
          <a:lstStyle/>
          <a:p>
            <a:pPr marL="18703" marR="7481">
              <a:lnSpc>
                <a:spcPct val="79900"/>
              </a:lnSpc>
              <a:spcBef>
                <a:spcPts val="994"/>
              </a:spcBef>
            </a:pPr>
            <a:r>
              <a:rPr lang="ru-RU" sz="4400" b="1" spc="59" dirty="0" smtClean="0"/>
              <a:t>П</a:t>
            </a:r>
            <a:r>
              <a:rPr sz="4400" b="1" spc="59" dirty="0" err="1" smtClean="0"/>
              <a:t>одготовк</a:t>
            </a:r>
            <a:r>
              <a:rPr lang="ru-RU" sz="4400" b="1" spc="59" dirty="0" smtClean="0"/>
              <a:t>а</a:t>
            </a:r>
            <a:endParaRPr sz="4400" dirty="0"/>
          </a:p>
          <a:p>
            <a:pPr marL="18703">
              <a:lnSpc>
                <a:spcPts val="3387"/>
              </a:lnSpc>
            </a:pPr>
            <a:r>
              <a:rPr sz="4400" b="1" spc="317" dirty="0"/>
              <a:t>к</a:t>
            </a:r>
            <a:r>
              <a:rPr sz="4400" b="1" spc="-118" dirty="0"/>
              <a:t> </a:t>
            </a:r>
            <a:r>
              <a:rPr sz="4400" b="1" spc="37" dirty="0"/>
              <a:t>донации</a:t>
            </a:r>
            <a:endParaRPr sz="4400" dirty="0"/>
          </a:p>
        </p:txBody>
      </p:sp>
      <p:sp>
        <p:nvSpPr>
          <p:cNvPr id="24" name="object 24"/>
          <p:cNvSpPr txBox="1"/>
          <p:nvPr/>
        </p:nvSpPr>
        <p:spPr>
          <a:xfrm>
            <a:off x="1913658" y="3924300"/>
            <a:ext cx="11068690" cy="4762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989" indent="-487221">
              <a:lnSpc>
                <a:spcPts val="3520"/>
              </a:lnSpc>
              <a:buClr>
                <a:srgbClr val="FFFFFF"/>
              </a:buClr>
              <a:buSzPct val="150000"/>
              <a:buFont typeface="Arial"/>
              <a:buAutoNum type="arabicPeriod"/>
              <a:tabLst>
                <a:tab pos="505924" algn="l"/>
              </a:tabLst>
            </a:pPr>
            <a:r>
              <a:rPr sz="4000" spc="103" dirty="0">
                <a:solidFill>
                  <a:srgbClr val="151616"/>
                </a:solidFill>
                <a:latin typeface="Arial"/>
                <a:cs typeface="Arial"/>
              </a:rPr>
              <a:t>Откажись </a:t>
            </a:r>
            <a:r>
              <a:rPr sz="4000" spc="118" dirty="0">
                <a:solidFill>
                  <a:srgbClr val="151616"/>
                </a:solidFill>
                <a:latin typeface="Arial"/>
                <a:cs typeface="Arial"/>
              </a:rPr>
              <a:t>от </a:t>
            </a:r>
            <a:r>
              <a:rPr sz="4000" spc="74" dirty="0">
                <a:solidFill>
                  <a:srgbClr val="151616"/>
                </a:solidFill>
                <a:latin typeface="Arial"/>
                <a:cs typeface="Arial"/>
              </a:rPr>
              <a:t>приема</a:t>
            </a:r>
            <a:r>
              <a:rPr sz="4000" spc="-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00" spc="59" dirty="0">
                <a:solidFill>
                  <a:srgbClr val="151616"/>
                </a:solidFill>
                <a:latin typeface="Arial"/>
                <a:cs typeface="Arial"/>
              </a:rPr>
              <a:t>алкоголя</a:t>
            </a:r>
            <a:endParaRPr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8703">
              <a:spcBef>
                <a:spcPts val="66"/>
              </a:spcBef>
            </a:pPr>
            <a:r>
              <a:rPr sz="4000" spc="-29" dirty="0">
                <a:solidFill>
                  <a:srgbClr val="151616"/>
                </a:solidFill>
                <a:latin typeface="Arial"/>
                <a:cs typeface="Arial"/>
              </a:rPr>
              <a:t>за </a:t>
            </a:r>
            <a:r>
              <a:rPr sz="4000" spc="133" dirty="0">
                <a:solidFill>
                  <a:srgbClr val="151616"/>
                </a:solidFill>
                <a:latin typeface="Arial"/>
                <a:cs typeface="Arial"/>
              </a:rPr>
              <a:t>48 </a:t>
            </a:r>
            <a:r>
              <a:rPr sz="4000" spc="52" dirty="0">
                <a:solidFill>
                  <a:srgbClr val="151616"/>
                </a:solidFill>
                <a:latin typeface="Arial"/>
                <a:cs typeface="Arial"/>
              </a:rPr>
              <a:t>часов </a:t>
            </a:r>
            <a:r>
              <a:rPr sz="4000" spc="118" dirty="0">
                <a:solidFill>
                  <a:srgbClr val="151616"/>
                </a:solidFill>
                <a:latin typeface="Arial"/>
                <a:cs typeface="Arial"/>
              </a:rPr>
              <a:t>до</a:t>
            </a:r>
            <a:r>
              <a:rPr sz="4000" spc="-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00" spc="96" dirty="0">
                <a:solidFill>
                  <a:srgbClr val="151616"/>
                </a:solidFill>
                <a:latin typeface="Arial"/>
                <a:cs typeface="Arial"/>
              </a:rPr>
              <a:t>донации</a:t>
            </a:r>
            <a:endParaRPr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4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8703" marR="7481">
              <a:lnSpc>
                <a:spcPct val="100800"/>
              </a:lnSpc>
              <a:buClr>
                <a:srgbClr val="FFFFFF"/>
              </a:buClr>
              <a:buSzPct val="150000"/>
              <a:buFont typeface="Arial"/>
              <a:buAutoNum type="arabicPeriod" startAt="2"/>
              <a:tabLst>
                <a:tab pos="489091" algn="l"/>
              </a:tabLst>
            </a:pPr>
            <a:r>
              <a:rPr sz="4000" spc="103" dirty="0">
                <a:solidFill>
                  <a:srgbClr val="151616"/>
                </a:solidFill>
                <a:latin typeface="Arial"/>
                <a:cs typeface="Arial"/>
              </a:rPr>
              <a:t>Откажись </a:t>
            </a:r>
            <a:r>
              <a:rPr sz="4000" spc="118" dirty="0">
                <a:solidFill>
                  <a:srgbClr val="151616"/>
                </a:solidFill>
                <a:latin typeface="Arial"/>
                <a:cs typeface="Arial"/>
              </a:rPr>
              <a:t>от </a:t>
            </a:r>
            <a:r>
              <a:rPr sz="4000" spc="74" dirty="0">
                <a:solidFill>
                  <a:srgbClr val="151616"/>
                </a:solidFill>
                <a:latin typeface="Arial"/>
                <a:cs typeface="Arial"/>
              </a:rPr>
              <a:t>приема </a:t>
            </a:r>
            <a:r>
              <a:rPr sz="4000" spc="59" dirty="0">
                <a:solidFill>
                  <a:srgbClr val="151616"/>
                </a:solidFill>
                <a:latin typeface="Arial"/>
                <a:cs typeface="Arial"/>
              </a:rPr>
              <a:t>лекарств,  </a:t>
            </a:r>
            <a:r>
              <a:rPr sz="4000" spc="81" dirty="0">
                <a:solidFill>
                  <a:srgbClr val="151616"/>
                </a:solidFill>
                <a:latin typeface="Arial"/>
                <a:cs typeface="Arial"/>
              </a:rPr>
              <a:t>содержащих </a:t>
            </a:r>
            <a:r>
              <a:rPr sz="4000" spc="96" dirty="0">
                <a:solidFill>
                  <a:srgbClr val="151616"/>
                </a:solidFill>
                <a:latin typeface="Arial"/>
                <a:cs typeface="Arial"/>
              </a:rPr>
              <a:t>аспирин </a:t>
            </a:r>
            <a:r>
              <a:rPr sz="4000" spc="110" dirty="0">
                <a:solidFill>
                  <a:srgbClr val="151616"/>
                </a:solidFill>
                <a:latin typeface="Arial"/>
                <a:cs typeface="Arial"/>
              </a:rPr>
              <a:t>и</a:t>
            </a:r>
            <a:r>
              <a:rPr sz="4000" spc="-37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00" spc="52" dirty="0">
                <a:solidFill>
                  <a:srgbClr val="151616"/>
                </a:solidFill>
                <a:latin typeface="Arial"/>
                <a:cs typeface="Arial"/>
              </a:rPr>
              <a:t>анальгетики  </a:t>
            </a:r>
            <a:r>
              <a:rPr sz="4000" spc="-29" dirty="0">
                <a:solidFill>
                  <a:srgbClr val="151616"/>
                </a:solidFill>
                <a:latin typeface="Arial"/>
                <a:cs typeface="Arial"/>
              </a:rPr>
              <a:t>за </a:t>
            </a:r>
            <a:r>
              <a:rPr sz="4000" spc="15" dirty="0">
                <a:solidFill>
                  <a:srgbClr val="151616"/>
                </a:solidFill>
                <a:latin typeface="Arial"/>
                <a:cs typeface="Arial"/>
              </a:rPr>
              <a:t>72 часа </a:t>
            </a:r>
            <a:r>
              <a:rPr sz="4000" spc="118" dirty="0">
                <a:solidFill>
                  <a:srgbClr val="151616"/>
                </a:solidFill>
                <a:latin typeface="Arial"/>
                <a:cs typeface="Arial"/>
              </a:rPr>
              <a:t>до </a:t>
            </a:r>
            <a:r>
              <a:rPr sz="4000" spc="59" dirty="0" err="1">
                <a:solidFill>
                  <a:srgbClr val="151616"/>
                </a:solidFill>
                <a:latin typeface="Arial"/>
                <a:cs typeface="Arial"/>
              </a:rPr>
              <a:t>сдачи</a:t>
            </a:r>
            <a:r>
              <a:rPr sz="4000" spc="-47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00" spc="140" dirty="0" err="1" smtClean="0">
                <a:solidFill>
                  <a:srgbClr val="151616"/>
                </a:solidFill>
                <a:latin typeface="Arial"/>
                <a:cs typeface="Arial"/>
              </a:rPr>
              <a:t>крови</a:t>
            </a:r>
            <a:endParaRPr lang="ru-RU" sz="4000" spc="140" dirty="0" smtClean="0">
              <a:solidFill>
                <a:srgbClr val="151616"/>
              </a:solidFill>
              <a:latin typeface="Arial"/>
              <a:cs typeface="Arial"/>
            </a:endParaRPr>
          </a:p>
          <a:p>
            <a:pPr marL="18703" marR="7481">
              <a:lnSpc>
                <a:spcPct val="100800"/>
              </a:lnSpc>
              <a:buClr>
                <a:srgbClr val="FFFFFF"/>
              </a:buClr>
              <a:buSzPct val="150000"/>
              <a:buFont typeface="Arial"/>
              <a:buAutoNum type="arabicPeriod" startAt="2"/>
              <a:tabLst>
                <a:tab pos="489091" algn="l"/>
              </a:tabLst>
            </a:pPr>
            <a:r>
              <a:rPr lang="ru-RU" sz="4000" spc="140" dirty="0" smtClean="0">
                <a:solidFill>
                  <a:srgbClr val="151616"/>
                </a:solidFill>
                <a:latin typeface="Arial"/>
                <a:cs typeface="Arial"/>
              </a:rPr>
              <a:t>В течение 2-3 дней до </a:t>
            </a:r>
            <a:r>
              <a:rPr lang="ru-RU" sz="4000" spc="140" dirty="0" err="1" smtClean="0">
                <a:solidFill>
                  <a:srgbClr val="151616"/>
                </a:solidFill>
                <a:latin typeface="Arial"/>
                <a:cs typeface="Arial"/>
              </a:rPr>
              <a:t>донации</a:t>
            </a:r>
            <a:r>
              <a:rPr lang="ru-RU" sz="4000" spc="140" dirty="0" smtClean="0">
                <a:solidFill>
                  <a:srgbClr val="151616"/>
                </a:solidFill>
                <a:latin typeface="Arial"/>
                <a:cs typeface="Arial"/>
              </a:rPr>
              <a:t> соблюдай диету</a:t>
            </a:r>
            <a:endParaRPr sz="4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7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22130" y="336656"/>
            <a:ext cx="7323811" cy="10818580"/>
            <a:chOff x="5718898" y="0"/>
            <a:chExt cx="4973104" cy="7346165"/>
          </a:xfrm>
        </p:grpSpPr>
        <p:sp>
          <p:nvSpPr>
            <p:cNvPr id="3" name="object 3"/>
            <p:cNvSpPr/>
            <p:nvPr/>
          </p:nvSpPr>
          <p:spPr>
            <a:xfrm>
              <a:off x="5718898" y="0"/>
              <a:ext cx="4973104" cy="73461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6512255" y="588479"/>
              <a:ext cx="4179747" cy="56054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3382733" y="1132984"/>
            <a:ext cx="863148" cy="1111899"/>
            <a:chOff x="9087307" y="540732"/>
            <a:chExt cx="586105" cy="755015"/>
          </a:xfrm>
        </p:grpSpPr>
        <p:sp>
          <p:nvSpPr>
            <p:cNvPr id="11" name="object 11"/>
            <p:cNvSpPr/>
            <p:nvPr/>
          </p:nvSpPr>
          <p:spPr>
            <a:xfrm>
              <a:off x="9087307" y="1133121"/>
              <a:ext cx="280885" cy="1621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9148093" y="566724"/>
              <a:ext cx="519430" cy="578485"/>
            </a:xfrm>
            <a:custGeom>
              <a:avLst/>
              <a:gdLst/>
              <a:ahLst/>
              <a:cxnLst/>
              <a:rect l="l" t="t" r="r" b="b"/>
              <a:pathLst>
                <a:path w="519429" h="578485">
                  <a:moveTo>
                    <a:pt x="258060" y="0"/>
                  </a:moveTo>
                  <a:lnTo>
                    <a:pt x="242640" y="29712"/>
                  </a:lnTo>
                  <a:lnTo>
                    <a:pt x="247228" y="58610"/>
                  </a:lnTo>
                  <a:lnTo>
                    <a:pt x="263946" y="84514"/>
                  </a:lnTo>
                  <a:lnTo>
                    <a:pt x="284946" y="105283"/>
                  </a:lnTo>
                  <a:lnTo>
                    <a:pt x="268395" y="133905"/>
                  </a:lnTo>
                  <a:lnTo>
                    <a:pt x="233304" y="191974"/>
                  </a:lnTo>
                  <a:lnTo>
                    <a:pt x="195999" y="250085"/>
                  </a:lnTo>
                  <a:lnTo>
                    <a:pt x="172805" y="278828"/>
                  </a:lnTo>
                  <a:lnTo>
                    <a:pt x="147857" y="281619"/>
                  </a:lnTo>
                  <a:lnTo>
                    <a:pt x="101459" y="290021"/>
                  </a:lnTo>
                  <a:lnTo>
                    <a:pt x="48989" y="314966"/>
                  </a:lnTo>
                  <a:lnTo>
                    <a:pt x="5825" y="367385"/>
                  </a:lnTo>
                  <a:lnTo>
                    <a:pt x="0" y="401862"/>
                  </a:lnTo>
                  <a:lnTo>
                    <a:pt x="11264" y="433422"/>
                  </a:lnTo>
                  <a:lnTo>
                    <a:pt x="52802" y="485076"/>
                  </a:lnTo>
                  <a:lnTo>
                    <a:pt x="113089" y="528396"/>
                  </a:lnTo>
                  <a:lnTo>
                    <a:pt x="158708" y="552246"/>
                  </a:lnTo>
                  <a:lnTo>
                    <a:pt x="247430" y="577913"/>
                  </a:lnTo>
                  <a:lnTo>
                    <a:pt x="295828" y="578423"/>
                  </a:lnTo>
                  <a:lnTo>
                    <a:pt x="331083" y="566551"/>
                  </a:lnTo>
                  <a:lnTo>
                    <a:pt x="354394" y="544698"/>
                  </a:lnTo>
                  <a:lnTo>
                    <a:pt x="366959" y="515265"/>
                  </a:lnTo>
                  <a:lnTo>
                    <a:pt x="369976" y="480654"/>
                  </a:lnTo>
                  <a:lnTo>
                    <a:pt x="364644" y="443266"/>
                  </a:lnTo>
                  <a:lnTo>
                    <a:pt x="362223" y="435940"/>
                  </a:lnTo>
                  <a:lnTo>
                    <a:pt x="146401" y="435940"/>
                  </a:lnTo>
                  <a:lnTo>
                    <a:pt x="135827" y="429728"/>
                  </a:lnTo>
                  <a:lnTo>
                    <a:pt x="128347" y="423518"/>
                  </a:lnTo>
                  <a:lnTo>
                    <a:pt x="122550" y="416514"/>
                  </a:lnTo>
                  <a:lnTo>
                    <a:pt x="117026" y="407924"/>
                  </a:lnTo>
                  <a:lnTo>
                    <a:pt x="121465" y="401851"/>
                  </a:lnTo>
                  <a:lnTo>
                    <a:pt x="123530" y="399235"/>
                  </a:lnTo>
                  <a:lnTo>
                    <a:pt x="126883" y="397549"/>
                  </a:lnTo>
                  <a:lnTo>
                    <a:pt x="135149" y="394309"/>
                  </a:lnTo>
                  <a:lnTo>
                    <a:pt x="346389" y="394309"/>
                  </a:lnTo>
                  <a:lnTo>
                    <a:pt x="333726" y="369760"/>
                  </a:lnTo>
                  <a:lnTo>
                    <a:pt x="351134" y="322262"/>
                  </a:lnTo>
                  <a:lnTo>
                    <a:pt x="370696" y="272261"/>
                  </a:lnTo>
                  <a:lnTo>
                    <a:pt x="391459" y="221818"/>
                  </a:lnTo>
                  <a:lnTo>
                    <a:pt x="412466" y="172999"/>
                  </a:lnTo>
                  <a:lnTo>
                    <a:pt x="488607" y="172999"/>
                  </a:lnTo>
                  <a:lnTo>
                    <a:pt x="501181" y="166062"/>
                  </a:lnTo>
                  <a:lnTo>
                    <a:pt x="516398" y="143259"/>
                  </a:lnTo>
                  <a:lnTo>
                    <a:pt x="480114" y="143259"/>
                  </a:lnTo>
                  <a:lnTo>
                    <a:pt x="461114" y="141060"/>
                  </a:lnTo>
                  <a:lnTo>
                    <a:pt x="413634" y="127845"/>
                  </a:lnTo>
                  <a:lnTo>
                    <a:pt x="375217" y="111994"/>
                  </a:lnTo>
                  <a:lnTo>
                    <a:pt x="323009" y="81395"/>
                  </a:lnTo>
                  <a:lnTo>
                    <a:pt x="270292" y="32138"/>
                  </a:lnTo>
                  <a:lnTo>
                    <a:pt x="258060" y="0"/>
                  </a:lnTo>
                  <a:close/>
                </a:path>
                <a:path w="519429" h="578485">
                  <a:moveTo>
                    <a:pt x="346389" y="394309"/>
                  </a:moveTo>
                  <a:lnTo>
                    <a:pt x="135149" y="394309"/>
                  </a:lnTo>
                  <a:lnTo>
                    <a:pt x="143993" y="401110"/>
                  </a:lnTo>
                  <a:lnTo>
                    <a:pt x="150997" y="407509"/>
                  </a:lnTo>
                  <a:lnTo>
                    <a:pt x="156475" y="414592"/>
                  </a:lnTo>
                  <a:lnTo>
                    <a:pt x="160740" y="423443"/>
                  </a:lnTo>
                  <a:lnTo>
                    <a:pt x="146401" y="435940"/>
                  </a:lnTo>
                  <a:lnTo>
                    <a:pt x="362223" y="435940"/>
                  </a:lnTo>
                  <a:lnTo>
                    <a:pt x="352162" y="405501"/>
                  </a:lnTo>
                  <a:lnTo>
                    <a:pt x="346389" y="394309"/>
                  </a:lnTo>
                  <a:close/>
                </a:path>
                <a:path w="519429" h="578485">
                  <a:moveTo>
                    <a:pt x="488607" y="172999"/>
                  </a:moveTo>
                  <a:lnTo>
                    <a:pt x="412466" y="172999"/>
                  </a:lnTo>
                  <a:lnTo>
                    <a:pt x="449693" y="179743"/>
                  </a:lnTo>
                  <a:lnTo>
                    <a:pt x="478668" y="178482"/>
                  </a:lnTo>
                  <a:lnTo>
                    <a:pt x="488607" y="172999"/>
                  </a:lnTo>
                  <a:close/>
                </a:path>
                <a:path w="519429" h="578485">
                  <a:moveTo>
                    <a:pt x="519019" y="139331"/>
                  </a:moveTo>
                  <a:lnTo>
                    <a:pt x="497670" y="142328"/>
                  </a:lnTo>
                  <a:lnTo>
                    <a:pt x="480114" y="143259"/>
                  </a:lnTo>
                  <a:lnTo>
                    <a:pt x="516398" y="143259"/>
                  </a:lnTo>
                  <a:lnTo>
                    <a:pt x="519019" y="139331"/>
                  </a:lnTo>
                  <a:close/>
                </a:path>
              </a:pathLst>
            </a:custGeom>
            <a:solidFill>
              <a:srgbClr val="CE2E0D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9148089" y="566724"/>
              <a:ext cx="519430" cy="578485"/>
            </a:xfrm>
            <a:custGeom>
              <a:avLst/>
              <a:gdLst/>
              <a:ahLst/>
              <a:cxnLst/>
              <a:rect l="l" t="t" r="r" b="b"/>
              <a:pathLst>
                <a:path w="519429" h="578485">
                  <a:moveTo>
                    <a:pt x="135153" y="394309"/>
                  </a:moveTo>
                  <a:lnTo>
                    <a:pt x="126887" y="397549"/>
                  </a:lnTo>
                  <a:lnTo>
                    <a:pt x="123534" y="399235"/>
                  </a:lnTo>
                  <a:lnTo>
                    <a:pt x="121460" y="401862"/>
                  </a:lnTo>
                  <a:lnTo>
                    <a:pt x="117030" y="407924"/>
                  </a:lnTo>
                  <a:lnTo>
                    <a:pt x="122554" y="416514"/>
                  </a:lnTo>
                  <a:lnTo>
                    <a:pt x="128350" y="423518"/>
                  </a:lnTo>
                  <a:lnTo>
                    <a:pt x="135831" y="429728"/>
                  </a:lnTo>
                  <a:lnTo>
                    <a:pt x="146405" y="435940"/>
                  </a:lnTo>
                  <a:lnTo>
                    <a:pt x="160743" y="423443"/>
                  </a:lnTo>
                  <a:lnTo>
                    <a:pt x="156479" y="414592"/>
                  </a:lnTo>
                  <a:lnTo>
                    <a:pt x="151001" y="407509"/>
                  </a:lnTo>
                  <a:lnTo>
                    <a:pt x="143997" y="401110"/>
                  </a:lnTo>
                  <a:lnTo>
                    <a:pt x="135153" y="394309"/>
                  </a:lnTo>
                  <a:close/>
                </a:path>
                <a:path w="519429" h="578485">
                  <a:moveTo>
                    <a:pt x="519023" y="139331"/>
                  </a:moveTo>
                  <a:lnTo>
                    <a:pt x="501185" y="166062"/>
                  </a:lnTo>
                  <a:lnTo>
                    <a:pt x="478672" y="178482"/>
                  </a:lnTo>
                  <a:lnTo>
                    <a:pt x="449697" y="179743"/>
                  </a:lnTo>
                  <a:lnTo>
                    <a:pt x="412470" y="172999"/>
                  </a:lnTo>
                  <a:lnTo>
                    <a:pt x="391462" y="221818"/>
                  </a:lnTo>
                  <a:lnTo>
                    <a:pt x="370700" y="272261"/>
                  </a:lnTo>
                  <a:lnTo>
                    <a:pt x="351137" y="322262"/>
                  </a:lnTo>
                  <a:lnTo>
                    <a:pt x="333730" y="369760"/>
                  </a:lnTo>
                  <a:lnTo>
                    <a:pt x="352165" y="405501"/>
                  </a:lnTo>
                  <a:lnTo>
                    <a:pt x="364648" y="443266"/>
                  </a:lnTo>
                  <a:lnTo>
                    <a:pt x="369980" y="480654"/>
                  </a:lnTo>
                  <a:lnTo>
                    <a:pt x="366963" y="515265"/>
                  </a:lnTo>
                  <a:lnTo>
                    <a:pt x="354398" y="544698"/>
                  </a:lnTo>
                  <a:lnTo>
                    <a:pt x="331087" y="566551"/>
                  </a:lnTo>
                  <a:lnTo>
                    <a:pt x="295832" y="578423"/>
                  </a:lnTo>
                  <a:lnTo>
                    <a:pt x="247434" y="577913"/>
                  </a:lnTo>
                  <a:lnTo>
                    <a:pt x="158711" y="552246"/>
                  </a:lnTo>
                  <a:lnTo>
                    <a:pt x="113093" y="528396"/>
                  </a:lnTo>
                  <a:lnTo>
                    <a:pt x="52806" y="485076"/>
                  </a:lnTo>
                  <a:lnTo>
                    <a:pt x="11268" y="433422"/>
                  </a:lnTo>
                  <a:lnTo>
                    <a:pt x="0" y="401851"/>
                  </a:lnTo>
                  <a:lnTo>
                    <a:pt x="5829" y="367385"/>
                  </a:lnTo>
                  <a:lnTo>
                    <a:pt x="48993" y="314966"/>
                  </a:lnTo>
                  <a:lnTo>
                    <a:pt x="101463" y="290021"/>
                  </a:lnTo>
                  <a:lnTo>
                    <a:pt x="147861" y="281619"/>
                  </a:lnTo>
                  <a:lnTo>
                    <a:pt x="172808" y="278828"/>
                  </a:lnTo>
                  <a:lnTo>
                    <a:pt x="196003" y="250085"/>
                  </a:lnTo>
                  <a:lnTo>
                    <a:pt x="233308" y="191974"/>
                  </a:lnTo>
                  <a:lnTo>
                    <a:pt x="268399" y="133905"/>
                  </a:lnTo>
                  <a:lnTo>
                    <a:pt x="284949" y="105283"/>
                  </a:lnTo>
                  <a:lnTo>
                    <a:pt x="263950" y="84514"/>
                  </a:lnTo>
                  <a:lnTo>
                    <a:pt x="247227" y="58604"/>
                  </a:lnTo>
                  <a:lnTo>
                    <a:pt x="242644" y="29712"/>
                  </a:lnTo>
                  <a:lnTo>
                    <a:pt x="258064" y="0"/>
                  </a:lnTo>
                  <a:lnTo>
                    <a:pt x="270296" y="32138"/>
                  </a:lnTo>
                  <a:lnTo>
                    <a:pt x="292936" y="58610"/>
                  </a:lnTo>
                  <a:lnTo>
                    <a:pt x="357555" y="102476"/>
                  </a:lnTo>
                  <a:lnTo>
                    <a:pt x="393741" y="120369"/>
                  </a:lnTo>
                  <a:lnTo>
                    <a:pt x="435432" y="134670"/>
                  </a:lnTo>
                  <a:lnTo>
                    <a:pt x="480118" y="143259"/>
                  </a:lnTo>
                  <a:lnTo>
                    <a:pt x="497673" y="142328"/>
                  </a:lnTo>
                  <a:lnTo>
                    <a:pt x="519023" y="139331"/>
                  </a:lnTo>
                  <a:close/>
                </a:path>
              </a:pathLst>
            </a:custGeom>
            <a:ln w="3175">
              <a:solidFill>
                <a:srgbClr val="CE2E0D"/>
              </a:solidFill>
            </a:ln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406153" y="542320"/>
              <a:ext cx="265430" cy="168275"/>
            </a:xfrm>
            <a:custGeom>
              <a:avLst/>
              <a:gdLst/>
              <a:ahLst/>
              <a:cxnLst/>
              <a:rect l="l" t="t" r="r" b="b"/>
              <a:pathLst>
                <a:path w="265429" h="168275">
                  <a:moveTo>
                    <a:pt x="28890" y="0"/>
                  </a:moveTo>
                  <a:lnTo>
                    <a:pt x="10316" y="6842"/>
                  </a:lnTo>
                  <a:lnTo>
                    <a:pt x="0" y="24404"/>
                  </a:lnTo>
                  <a:lnTo>
                    <a:pt x="12232" y="56543"/>
                  </a:lnTo>
                  <a:lnTo>
                    <a:pt x="64949" y="105800"/>
                  </a:lnTo>
                  <a:lnTo>
                    <a:pt x="99491" y="126880"/>
                  </a:lnTo>
                  <a:lnTo>
                    <a:pt x="135677" y="144773"/>
                  </a:lnTo>
                  <a:lnTo>
                    <a:pt x="177368" y="159075"/>
                  </a:lnTo>
                  <a:lnTo>
                    <a:pt x="222054" y="167663"/>
                  </a:lnTo>
                  <a:lnTo>
                    <a:pt x="239609" y="166733"/>
                  </a:lnTo>
                  <a:lnTo>
                    <a:pt x="260959" y="163736"/>
                  </a:lnTo>
                  <a:lnTo>
                    <a:pt x="265192" y="129010"/>
                  </a:lnTo>
                  <a:lnTo>
                    <a:pt x="242047" y="94788"/>
                  </a:lnTo>
                  <a:lnTo>
                    <a:pt x="205222" y="64470"/>
                  </a:lnTo>
                  <a:lnTo>
                    <a:pt x="168414" y="41460"/>
                  </a:lnTo>
                  <a:lnTo>
                    <a:pt x="125571" y="20815"/>
                  </a:lnTo>
                  <a:lnTo>
                    <a:pt x="77927" y="5608"/>
                  </a:lnTo>
                  <a:lnTo>
                    <a:pt x="28890" y="0"/>
                  </a:lnTo>
                  <a:close/>
                </a:path>
              </a:pathLst>
            </a:custGeom>
            <a:solidFill>
              <a:srgbClr val="E23210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9406153" y="542320"/>
              <a:ext cx="265430" cy="168275"/>
            </a:xfrm>
            <a:custGeom>
              <a:avLst/>
              <a:gdLst/>
              <a:ahLst/>
              <a:cxnLst/>
              <a:rect l="l" t="t" r="r" b="b"/>
              <a:pathLst>
                <a:path w="265429" h="168275">
                  <a:moveTo>
                    <a:pt x="260959" y="163736"/>
                  </a:moveTo>
                  <a:lnTo>
                    <a:pt x="239609" y="166733"/>
                  </a:lnTo>
                  <a:lnTo>
                    <a:pt x="222054" y="167663"/>
                  </a:lnTo>
                  <a:lnTo>
                    <a:pt x="203054" y="165465"/>
                  </a:lnTo>
                  <a:lnTo>
                    <a:pt x="155573" y="152250"/>
                  </a:lnTo>
                  <a:lnTo>
                    <a:pt x="117157" y="136399"/>
                  </a:lnTo>
                  <a:lnTo>
                    <a:pt x="64949" y="105800"/>
                  </a:lnTo>
                  <a:lnTo>
                    <a:pt x="12232" y="56543"/>
                  </a:lnTo>
                  <a:lnTo>
                    <a:pt x="0" y="24404"/>
                  </a:lnTo>
                  <a:lnTo>
                    <a:pt x="10316" y="6842"/>
                  </a:lnTo>
                  <a:lnTo>
                    <a:pt x="28890" y="0"/>
                  </a:lnTo>
                  <a:lnTo>
                    <a:pt x="52501" y="660"/>
                  </a:lnTo>
                  <a:lnTo>
                    <a:pt x="102306" y="12412"/>
                  </a:lnTo>
                  <a:lnTo>
                    <a:pt x="147635" y="30577"/>
                  </a:lnTo>
                  <a:lnTo>
                    <a:pt x="205222" y="64470"/>
                  </a:lnTo>
                  <a:lnTo>
                    <a:pt x="242047" y="94788"/>
                  </a:lnTo>
                  <a:lnTo>
                    <a:pt x="265192" y="129010"/>
                  </a:lnTo>
                  <a:lnTo>
                    <a:pt x="260959" y="163736"/>
                  </a:lnTo>
                  <a:close/>
                </a:path>
              </a:pathLst>
            </a:custGeom>
            <a:ln w="3175">
              <a:solidFill>
                <a:srgbClr val="E23210"/>
              </a:solidFill>
            </a:ln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9204642" y="1095121"/>
              <a:ext cx="102158" cy="1231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9265120" y="961034"/>
              <a:ext cx="43815" cy="41910"/>
            </a:xfrm>
            <a:custGeom>
              <a:avLst/>
              <a:gdLst/>
              <a:ahLst/>
              <a:cxnLst/>
              <a:rect l="l" t="t" r="r" b="b"/>
              <a:pathLst>
                <a:path w="43815" h="41909">
                  <a:moveTo>
                    <a:pt x="18122" y="0"/>
                  </a:moveTo>
                  <a:lnTo>
                    <a:pt x="9856" y="3239"/>
                  </a:lnTo>
                  <a:lnTo>
                    <a:pt x="6503" y="4926"/>
                  </a:lnTo>
                  <a:lnTo>
                    <a:pt x="0" y="13614"/>
                  </a:lnTo>
                  <a:lnTo>
                    <a:pt x="5523" y="22204"/>
                  </a:lnTo>
                  <a:lnTo>
                    <a:pt x="11320" y="29208"/>
                  </a:lnTo>
                  <a:lnTo>
                    <a:pt x="18800" y="35418"/>
                  </a:lnTo>
                  <a:lnTo>
                    <a:pt x="29375" y="41630"/>
                  </a:lnTo>
                  <a:lnTo>
                    <a:pt x="43713" y="29133"/>
                  </a:lnTo>
                  <a:lnTo>
                    <a:pt x="39448" y="20282"/>
                  </a:lnTo>
                  <a:lnTo>
                    <a:pt x="33970" y="13200"/>
                  </a:lnTo>
                  <a:lnTo>
                    <a:pt x="26966" y="6800"/>
                  </a:lnTo>
                  <a:lnTo>
                    <a:pt x="181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9265120" y="961034"/>
              <a:ext cx="43815" cy="41910"/>
            </a:xfrm>
            <a:custGeom>
              <a:avLst/>
              <a:gdLst/>
              <a:ahLst/>
              <a:cxnLst/>
              <a:rect l="l" t="t" r="r" b="b"/>
              <a:pathLst>
                <a:path w="43815" h="41909">
                  <a:moveTo>
                    <a:pt x="18122" y="0"/>
                  </a:moveTo>
                  <a:lnTo>
                    <a:pt x="26966" y="6800"/>
                  </a:lnTo>
                  <a:lnTo>
                    <a:pt x="33970" y="13200"/>
                  </a:lnTo>
                  <a:lnTo>
                    <a:pt x="39448" y="20282"/>
                  </a:lnTo>
                  <a:lnTo>
                    <a:pt x="43713" y="29133"/>
                  </a:lnTo>
                  <a:lnTo>
                    <a:pt x="29375" y="41630"/>
                  </a:lnTo>
                  <a:lnTo>
                    <a:pt x="18800" y="35418"/>
                  </a:lnTo>
                  <a:lnTo>
                    <a:pt x="11320" y="29208"/>
                  </a:lnTo>
                  <a:lnTo>
                    <a:pt x="5523" y="22204"/>
                  </a:lnTo>
                  <a:lnTo>
                    <a:pt x="0" y="13614"/>
                  </a:lnTo>
                  <a:lnTo>
                    <a:pt x="4430" y="7552"/>
                  </a:lnTo>
                  <a:lnTo>
                    <a:pt x="6503" y="4926"/>
                  </a:lnTo>
                  <a:lnTo>
                    <a:pt x="9856" y="3239"/>
                  </a:lnTo>
                  <a:lnTo>
                    <a:pt x="1812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0794091" y="2100899"/>
            <a:ext cx="4233582" cy="3884778"/>
            <a:chOff x="7329534" y="1197978"/>
            <a:chExt cx="2874738" cy="2637889"/>
          </a:xfrm>
        </p:grpSpPr>
        <p:sp>
          <p:nvSpPr>
            <p:cNvPr id="24" name="object 24"/>
            <p:cNvSpPr/>
            <p:nvPr/>
          </p:nvSpPr>
          <p:spPr>
            <a:xfrm>
              <a:off x="7500386" y="1981656"/>
              <a:ext cx="306273" cy="2209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329534" y="3614888"/>
              <a:ext cx="306273" cy="2209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8276412" y="1197978"/>
              <a:ext cx="1927860" cy="453390"/>
            </a:xfrm>
            <a:custGeom>
              <a:avLst/>
              <a:gdLst/>
              <a:ahLst/>
              <a:cxnLst/>
              <a:rect l="l" t="t" r="r" b="b"/>
              <a:pathLst>
                <a:path w="1927859" h="453389">
                  <a:moveTo>
                    <a:pt x="22059" y="136677"/>
                  </a:moveTo>
                  <a:lnTo>
                    <a:pt x="19989" y="137134"/>
                  </a:lnTo>
                  <a:lnTo>
                    <a:pt x="20447" y="137566"/>
                  </a:lnTo>
                  <a:lnTo>
                    <a:pt x="22059" y="136677"/>
                  </a:lnTo>
                  <a:close/>
                </a:path>
                <a:path w="1927859" h="453389">
                  <a:moveTo>
                    <a:pt x="1870875" y="350901"/>
                  </a:moveTo>
                  <a:lnTo>
                    <a:pt x="1865490" y="350901"/>
                  </a:lnTo>
                  <a:lnTo>
                    <a:pt x="1859267" y="348843"/>
                  </a:lnTo>
                  <a:lnTo>
                    <a:pt x="1856701" y="348970"/>
                  </a:lnTo>
                  <a:lnTo>
                    <a:pt x="1859000" y="352323"/>
                  </a:lnTo>
                  <a:lnTo>
                    <a:pt x="1863928" y="353733"/>
                  </a:lnTo>
                  <a:lnTo>
                    <a:pt x="1869122" y="352552"/>
                  </a:lnTo>
                  <a:lnTo>
                    <a:pt x="1870875" y="350901"/>
                  </a:lnTo>
                  <a:close/>
                </a:path>
                <a:path w="1927859" h="453389">
                  <a:moveTo>
                    <a:pt x="1876513" y="353136"/>
                  </a:moveTo>
                  <a:lnTo>
                    <a:pt x="1874405" y="353593"/>
                  </a:lnTo>
                  <a:lnTo>
                    <a:pt x="1874875" y="354037"/>
                  </a:lnTo>
                  <a:lnTo>
                    <a:pt x="1876513" y="353136"/>
                  </a:lnTo>
                  <a:close/>
                </a:path>
                <a:path w="1927859" h="453389">
                  <a:moveTo>
                    <a:pt x="1895716" y="366979"/>
                  </a:moveTo>
                  <a:lnTo>
                    <a:pt x="1893608" y="367436"/>
                  </a:lnTo>
                  <a:lnTo>
                    <a:pt x="1894078" y="367880"/>
                  </a:lnTo>
                  <a:lnTo>
                    <a:pt x="1895716" y="366979"/>
                  </a:lnTo>
                  <a:close/>
                </a:path>
                <a:path w="1927859" h="453389">
                  <a:moveTo>
                    <a:pt x="1919871" y="342696"/>
                  </a:moveTo>
                  <a:lnTo>
                    <a:pt x="1918500" y="342201"/>
                  </a:lnTo>
                  <a:lnTo>
                    <a:pt x="1918690" y="343649"/>
                  </a:lnTo>
                  <a:lnTo>
                    <a:pt x="1918931" y="343750"/>
                  </a:lnTo>
                  <a:lnTo>
                    <a:pt x="1919871" y="342696"/>
                  </a:lnTo>
                  <a:close/>
                </a:path>
                <a:path w="1927859" h="453389">
                  <a:moveTo>
                    <a:pt x="1927720" y="328383"/>
                  </a:moveTo>
                  <a:lnTo>
                    <a:pt x="1914423" y="316966"/>
                  </a:lnTo>
                  <a:lnTo>
                    <a:pt x="1893836" y="311607"/>
                  </a:lnTo>
                  <a:lnTo>
                    <a:pt x="1818576" y="304800"/>
                  </a:lnTo>
                  <a:lnTo>
                    <a:pt x="1819236" y="300951"/>
                  </a:lnTo>
                  <a:lnTo>
                    <a:pt x="1836026" y="302501"/>
                  </a:lnTo>
                  <a:lnTo>
                    <a:pt x="1849170" y="303187"/>
                  </a:lnTo>
                  <a:lnTo>
                    <a:pt x="1873745" y="303733"/>
                  </a:lnTo>
                  <a:lnTo>
                    <a:pt x="1884578" y="304330"/>
                  </a:lnTo>
                  <a:lnTo>
                    <a:pt x="1892592" y="304876"/>
                  </a:lnTo>
                  <a:lnTo>
                    <a:pt x="1900453" y="304736"/>
                  </a:lnTo>
                  <a:lnTo>
                    <a:pt x="1910791" y="303276"/>
                  </a:lnTo>
                  <a:lnTo>
                    <a:pt x="1908975" y="300951"/>
                  </a:lnTo>
                  <a:lnTo>
                    <a:pt x="1897227" y="285864"/>
                  </a:lnTo>
                  <a:lnTo>
                    <a:pt x="1923681" y="288734"/>
                  </a:lnTo>
                  <a:lnTo>
                    <a:pt x="1922297" y="285864"/>
                  </a:lnTo>
                  <a:lnTo>
                    <a:pt x="1919706" y="280454"/>
                  </a:lnTo>
                  <a:lnTo>
                    <a:pt x="1926717" y="273583"/>
                  </a:lnTo>
                  <a:lnTo>
                    <a:pt x="1914105" y="270929"/>
                  </a:lnTo>
                  <a:lnTo>
                    <a:pt x="1910664" y="269900"/>
                  </a:lnTo>
                  <a:lnTo>
                    <a:pt x="1909762" y="269633"/>
                  </a:lnTo>
                  <a:lnTo>
                    <a:pt x="1905850" y="269392"/>
                  </a:lnTo>
                  <a:lnTo>
                    <a:pt x="1894560" y="269900"/>
                  </a:lnTo>
                  <a:lnTo>
                    <a:pt x="1895868" y="262191"/>
                  </a:lnTo>
                  <a:lnTo>
                    <a:pt x="1909851" y="263893"/>
                  </a:lnTo>
                  <a:lnTo>
                    <a:pt x="1915033" y="264452"/>
                  </a:lnTo>
                  <a:lnTo>
                    <a:pt x="1917560" y="262674"/>
                  </a:lnTo>
                  <a:lnTo>
                    <a:pt x="1918106" y="262191"/>
                  </a:lnTo>
                  <a:lnTo>
                    <a:pt x="1923630" y="257352"/>
                  </a:lnTo>
                  <a:lnTo>
                    <a:pt x="1808543" y="237058"/>
                  </a:lnTo>
                  <a:lnTo>
                    <a:pt x="1831505" y="239179"/>
                  </a:lnTo>
                  <a:lnTo>
                    <a:pt x="1853501" y="240931"/>
                  </a:lnTo>
                  <a:lnTo>
                    <a:pt x="1872856" y="242912"/>
                  </a:lnTo>
                  <a:lnTo>
                    <a:pt x="1887893" y="245643"/>
                  </a:lnTo>
                  <a:lnTo>
                    <a:pt x="1889353" y="237058"/>
                  </a:lnTo>
                  <a:lnTo>
                    <a:pt x="1889645" y="235292"/>
                  </a:lnTo>
                  <a:lnTo>
                    <a:pt x="1889861" y="234099"/>
                  </a:lnTo>
                  <a:lnTo>
                    <a:pt x="1871433" y="231533"/>
                  </a:lnTo>
                  <a:lnTo>
                    <a:pt x="1868525" y="230174"/>
                  </a:lnTo>
                  <a:lnTo>
                    <a:pt x="1871802" y="228638"/>
                  </a:lnTo>
                  <a:lnTo>
                    <a:pt x="1871916" y="225501"/>
                  </a:lnTo>
                  <a:lnTo>
                    <a:pt x="1870214" y="222923"/>
                  </a:lnTo>
                  <a:lnTo>
                    <a:pt x="1870176" y="222110"/>
                  </a:lnTo>
                  <a:lnTo>
                    <a:pt x="1855533" y="220230"/>
                  </a:lnTo>
                  <a:lnTo>
                    <a:pt x="1828888" y="216382"/>
                  </a:lnTo>
                  <a:lnTo>
                    <a:pt x="1810448" y="213931"/>
                  </a:lnTo>
                  <a:lnTo>
                    <a:pt x="1792871" y="211848"/>
                  </a:lnTo>
                  <a:lnTo>
                    <a:pt x="1792871" y="369773"/>
                  </a:lnTo>
                  <a:lnTo>
                    <a:pt x="1790992" y="368871"/>
                  </a:lnTo>
                  <a:lnTo>
                    <a:pt x="1791589" y="368541"/>
                  </a:lnTo>
                  <a:lnTo>
                    <a:pt x="1792871" y="369773"/>
                  </a:lnTo>
                  <a:lnTo>
                    <a:pt x="1792871" y="211848"/>
                  </a:lnTo>
                  <a:lnTo>
                    <a:pt x="1791309" y="211658"/>
                  </a:lnTo>
                  <a:lnTo>
                    <a:pt x="1791957" y="207810"/>
                  </a:lnTo>
                  <a:lnTo>
                    <a:pt x="1818271" y="211061"/>
                  </a:lnTo>
                  <a:lnTo>
                    <a:pt x="1835912" y="212305"/>
                  </a:lnTo>
                  <a:lnTo>
                    <a:pt x="1848091" y="209181"/>
                  </a:lnTo>
                  <a:lnTo>
                    <a:pt x="1849475" y="207810"/>
                  </a:lnTo>
                  <a:lnTo>
                    <a:pt x="1858060" y="199275"/>
                  </a:lnTo>
                  <a:lnTo>
                    <a:pt x="1839048" y="189230"/>
                  </a:lnTo>
                  <a:lnTo>
                    <a:pt x="1820710" y="184137"/>
                  </a:lnTo>
                  <a:lnTo>
                    <a:pt x="1798967" y="181343"/>
                  </a:lnTo>
                  <a:lnTo>
                    <a:pt x="1769770" y="178168"/>
                  </a:lnTo>
                  <a:lnTo>
                    <a:pt x="1747494" y="174142"/>
                  </a:lnTo>
                  <a:lnTo>
                    <a:pt x="1676184" y="159969"/>
                  </a:lnTo>
                  <a:lnTo>
                    <a:pt x="1514030" y="142417"/>
                  </a:lnTo>
                  <a:lnTo>
                    <a:pt x="1279093" y="116992"/>
                  </a:lnTo>
                  <a:lnTo>
                    <a:pt x="1200785" y="108508"/>
                  </a:lnTo>
                  <a:lnTo>
                    <a:pt x="997788" y="86525"/>
                  </a:lnTo>
                  <a:lnTo>
                    <a:pt x="389547" y="20688"/>
                  </a:lnTo>
                  <a:lnTo>
                    <a:pt x="268833" y="7607"/>
                  </a:lnTo>
                  <a:lnTo>
                    <a:pt x="239242" y="4724"/>
                  </a:lnTo>
                  <a:lnTo>
                    <a:pt x="212763" y="2717"/>
                  </a:lnTo>
                  <a:lnTo>
                    <a:pt x="162356" y="0"/>
                  </a:lnTo>
                  <a:lnTo>
                    <a:pt x="159918" y="11544"/>
                  </a:lnTo>
                  <a:lnTo>
                    <a:pt x="156552" y="14973"/>
                  </a:lnTo>
                  <a:lnTo>
                    <a:pt x="147739" y="15252"/>
                  </a:lnTo>
                  <a:lnTo>
                    <a:pt x="128981" y="17373"/>
                  </a:lnTo>
                  <a:lnTo>
                    <a:pt x="107911" y="20497"/>
                  </a:lnTo>
                  <a:lnTo>
                    <a:pt x="97447" y="20688"/>
                  </a:lnTo>
                  <a:lnTo>
                    <a:pt x="60782" y="31292"/>
                  </a:lnTo>
                  <a:lnTo>
                    <a:pt x="45808" y="46126"/>
                  </a:lnTo>
                  <a:lnTo>
                    <a:pt x="37655" y="55460"/>
                  </a:lnTo>
                  <a:lnTo>
                    <a:pt x="32194" y="57861"/>
                  </a:lnTo>
                  <a:lnTo>
                    <a:pt x="27660" y="58686"/>
                  </a:lnTo>
                  <a:lnTo>
                    <a:pt x="22301" y="63271"/>
                  </a:lnTo>
                  <a:lnTo>
                    <a:pt x="32943" y="66395"/>
                  </a:lnTo>
                  <a:lnTo>
                    <a:pt x="40576" y="68427"/>
                  </a:lnTo>
                  <a:lnTo>
                    <a:pt x="49479" y="69977"/>
                  </a:lnTo>
                  <a:lnTo>
                    <a:pt x="63969" y="71704"/>
                  </a:lnTo>
                  <a:lnTo>
                    <a:pt x="55600" y="77584"/>
                  </a:lnTo>
                  <a:lnTo>
                    <a:pt x="52501" y="79121"/>
                  </a:lnTo>
                  <a:lnTo>
                    <a:pt x="53136" y="80670"/>
                  </a:lnTo>
                  <a:lnTo>
                    <a:pt x="56057" y="86525"/>
                  </a:lnTo>
                  <a:lnTo>
                    <a:pt x="36245" y="83959"/>
                  </a:lnTo>
                  <a:lnTo>
                    <a:pt x="24866" y="82994"/>
                  </a:lnTo>
                  <a:lnTo>
                    <a:pt x="16675" y="85394"/>
                  </a:lnTo>
                  <a:lnTo>
                    <a:pt x="6477" y="92925"/>
                  </a:lnTo>
                  <a:lnTo>
                    <a:pt x="22707" y="94564"/>
                  </a:lnTo>
                  <a:lnTo>
                    <a:pt x="28371" y="95732"/>
                  </a:lnTo>
                  <a:lnTo>
                    <a:pt x="29591" y="98501"/>
                  </a:lnTo>
                  <a:lnTo>
                    <a:pt x="32486" y="104940"/>
                  </a:lnTo>
                  <a:lnTo>
                    <a:pt x="39954" y="115138"/>
                  </a:lnTo>
                  <a:lnTo>
                    <a:pt x="38176" y="108508"/>
                  </a:lnTo>
                  <a:lnTo>
                    <a:pt x="40868" y="113474"/>
                  </a:lnTo>
                  <a:lnTo>
                    <a:pt x="41313" y="116992"/>
                  </a:lnTo>
                  <a:lnTo>
                    <a:pt x="39954" y="115138"/>
                  </a:lnTo>
                  <a:lnTo>
                    <a:pt x="40246" y="116192"/>
                  </a:lnTo>
                  <a:lnTo>
                    <a:pt x="12661" y="116725"/>
                  </a:lnTo>
                  <a:lnTo>
                    <a:pt x="4673" y="118148"/>
                  </a:lnTo>
                  <a:lnTo>
                    <a:pt x="6273" y="118275"/>
                  </a:lnTo>
                  <a:lnTo>
                    <a:pt x="1905" y="119875"/>
                  </a:lnTo>
                  <a:lnTo>
                    <a:pt x="15925" y="121196"/>
                  </a:lnTo>
                  <a:lnTo>
                    <a:pt x="25577" y="122237"/>
                  </a:lnTo>
                  <a:lnTo>
                    <a:pt x="33807" y="124206"/>
                  </a:lnTo>
                  <a:lnTo>
                    <a:pt x="43573" y="128308"/>
                  </a:lnTo>
                  <a:lnTo>
                    <a:pt x="37680" y="138607"/>
                  </a:lnTo>
                  <a:lnTo>
                    <a:pt x="31813" y="142417"/>
                  </a:lnTo>
                  <a:lnTo>
                    <a:pt x="21907" y="142024"/>
                  </a:lnTo>
                  <a:lnTo>
                    <a:pt x="3924" y="139700"/>
                  </a:lnTo>
                  <a:lnTo>
                    <a:pt x="0" y="162814"/>
                  </a:lnTo>
                  <a:lnTo>
                    <a:pt x="15786" y="164642"/>
                  </a:lnTo>
                  <a:lnTo>
                    <a:pt x="26098" y="166293"/>
                  </a:lnTo>
                  <a:lnTo>
                    <a:pt x="35090" y="168452"/>
                  </a:lnTo>
                  <a:lnTo>
                    <a:pt x="46964" y="171818"/>
                  </a:lnTo>
                  <a:lnTo>
                    <a:pt x="37795" y="173316"/>
                  </a:lnTo>
                  <a:lnTo>
                    <a:pt x="15671" y="173355"/>
                  </a:lnTo>
                  <a:lnTo>
                    <a:pt x="3327" y="174929"/>
                  </a:lnTo>
                  <a:lnTo>
                    <a:pt x="9486" y="183629"/>
                  </a:lnTo>
                  <a:lnTo>
                    <a:pt x="19773" y="189509"/>
                  </a:lnTo>
                  <a:lnTo>
                    <a:pt x="33083" y="193255"/>
                  </a:lnTo>
                  <a:lnTo>
                    <a:pt x="48323" y="195491"/>
                  </a:lnTo>
                  <a:lnTo>
                    <a:pt x="9982" y="199174"/>
                  </a:lnTo>
                  <a:lnTo>
                    <a:pt x="42291" y="203911"/>
                  </a:lnTo>
                  <a:lnTo>
                    <a:pt x="114338" y="217106"/>
                  </a:lnTo>
                  <a:lnTo>
                    <a:pt x="156819" y="222923"/>
                  </a:lnTo>
                  <a:lnTo>
                    <a:pt x="50342" y="215315"/>
                  </a:lnTo>
                  <a:lnTo>
                    <a:pt x="63093" y="222948"/>
                  </a:lnTo>
                  <a:lnTo>
                    <a:pt x="72682" y="224891"/>
                  </a:lnTo>
                  <a:lnTo>
                    <a:pt x="81026" y="227050"/>
                  </a:lnTo>
                  <a:lnTo>
                    <a:pt x="90055" y="235292"/>
                  </a:lnTo>
                  <a:lnTo>
                    <a:pt x="47358" y="232308"/>
                  </a:lnTo>
                  <a:lnTo>
                    <a:pt x="44958" y="236080"/>
                  </a:lnTo>
                  <a:lnTo>
                    <a:pt x="61010" y="242989"/>
                  </a:lnTo>
                  <a:lnTo>
                    <a:pt x="73672" y="249389"/>
                  </a:lnTo>
                  <a:lnTo>
                    <a:pt x="73952" y="249770"/>
                  </a:lnTo>
                  <a:lnTo>
                    <a:pt x="74434" y="250926"/>
                  </a:lnTo>
                  <a:lnTo>
                    <a:pt x="74637" y="251320"/>
                  </a:lnTo>
                  <a:lnTo>
                    <a:pt x="133743" y="263563"/>
                  </a:lnTo>
                  <a:lnTo>
                    <a:pt x="122555" y="267093"/>
                  </a:lnTo>
                  <a:lnTo>
                    <a:pt x="118618" y="267639"/>
                  </a:lnTo>
                  <a:lnTo>
                    <a:pt x="116459" y="268465"/>
                  </a:lnTo>
                  <a:lnTo>
                    <a:pt x="110617" y="272821"/>
                  </a:lnTo>
                  <a:lnTo>
                    <a:pt x="124701" y="274751"/>
                  </a:lnTo>
                  <a:lnTo>
                    <a:pt x="133235" y="276669"/>
                  </a:lnTo>
                  <a:lnTo>
                    <a:pt x="172631" y="283997"/>
                  </a:lnTo>
                  <a:lnTo>
                    <a:pt x="245478" y="292836"/>
                  </a:lnTo>
                  <a:lnTo>
                    <a:pt x="1282382" y="403606"/>
                  </a:lnTo>
                  <a:lnTo>
                    <a:pt x="1570202" y="434771"/>
                  </a:lnTo>
                  <a:lnTo>
                    <a:pt x="1624368" y="440029"/>
                  </a:lnTo>
                  <a:lnTo>
                    <a:pt x="1725231" y="448246"/>
                  </a:lnTo>
                  <a:lnTo>
                    <a:pt x="1777187" y="453250"/>
                  </a:lnTo>
                  <a:lnTo>
                    <a:pt x="1773720" y="447548"/>
                  </a:lnTo>
                  <a:lnTo>
                    <a:pt x="1770748" y="438785"/>
                  </a:lnTo>
                  <a:lnTo>
                    <a:pt x="1774190" y="434936"/>
                  </a:lnTo>
                  <a:lnTo>
                    <a:pt x="1789671" y="435165"/>
                  </a:lnTo>
                  <a:lnTo>
                    <a:pt x="1822792" y="438581"/>
                  </a:lnTo>
                  <a:lnTo>
                    <a:pt x="1823402" y="434936"/>
                  </a:lnTo>
                  <a:lnTo>
                    <a:pt x="1782940" y="418630"/>
                  </a:lnTo>
                  <a:lnTo>
                    <a:pt x="1735467" y="413448"/>
                  </a:lnTo>
                  <a:lnTo>
                    <a:pt x="1736115" y="409587"/>
                  </a:lnTo>
                  <a:lnTo>
                    <a:pt x="1765744" y="412191"/>
                  </a:lnTo>
                  <a:lnTo>
                    <a:pt x="1817662" y="415124"/>
                  </a:lnTo>
                  <a:lnTo>
                    <a:pt x="1847875" y="417779"/>
                  </a:lnTo>
                  <a:lnTo>
                    <a:pt x="1868373" y="402374"/>
                  </a:lnTo>
                  <a:lnTo>
                    <a:pt x="1874012" y="399389"/>
                  </a:lnTo>
                  <a:lnTo>
                    <a:pt x="1884197" y="394258"/>
                  </a:lnTo>
                  <a:lnTo>
                    <a:pt x="1861299" y="391172"/>
                  </a:lnTo>
                  <a:lnTo>
                    <a:pt x="1851774" y="389420"/>
                  </a:lnTo>
                  <a:lnTo>
                    <a:pt x="1851774" y="403606"/>
                  </a:lnTo>
                  <a:lnTo>
                    <a:pt x="1849907" y="402691"/>
                  </a:lnTo>
                  <a:lnTo>
                    <a:pt x="1850491" y="402374"/>
                  </a:lnTo>
                  <a:lnTo>
                    <a:pt x="1851774" y="403606"/>
                  </a:lnTo>
                  <a:lnTo>
                    <a:pt x="1851774" y="389420"/>
                  </a:lnTo>
                  <a:lnTo>
                    <a:pt x="1825739" y="384619"/>
                  </a:lnTo>
                  <a:lnTo>
                    <a:pt x="1805495" y="381812"/>
                  </a:lnTo>
                  <a:lnTo>
                    <a:pt x="1807464" y="370268"/>
                  </a:lnTo>
                  <a:lnTo>
                    <a:pt x="1823427" y="373164"/>
                  </a:lnTo>
                  <a:lnTo>
                    <a:pt x="1844319" y="375285"/>
                  </a:lnTo>
                  <a:lnTo>
                    <a:pt x="1867941" y="377202"/>
                  </a:lnTo>
                  <a:lnTo>
                    <a:pt x="1892109" y="379425"/>
                  </a:lnTo>
                  <a:lnTo>
                    <a:pt x="1856917" y="370268"/>
                  </a:lnTo>
                  <a:lnTo>
                    <a:pt x="1855355" y="369862"/>
                  </a:lnTo>
                  <a:lnTo>
                    <a:pt x="1850288" y="368541"/>
                  </a:lnTo>
                  <a:lnTo>
                    <a:pt x="1814715" y="359283"/>
                  </a:lnTo>
                  <a:lnTo>
                    <a:pt x="1883498" y="366725"/>
                  </a:lnTo>
                  <a:lnTo>
                    <a:pt x="1875955" y="359460"/>
                  </a:lnTo>
                  <a:lnTo>
                    <a:pt x="1875447" y="359283"/>
                  </a:lnTo>
                  <a:lnTo>
                    <a:pt x="1867179" y="356400"/>
                  </a:lnTo>
                  <a:lnTo>
                    <a:pt x="1854974" y="355282"/>
                  </a:lnTo>
                  <a:lnTo>
                    <a:pt x="1837182" y="353872"/>
                  </a:lnTo>
                  <a:lnTo>
                    <a:pt x="1844992" y="349643"/>
                  </a:lnTo>
                  <a:lnTo>
                    <a:pt x="1846580" y="347903"/>
                  </a:lnTo>
                  <a:lnTo>
                    <a:pt x="1846757" y="345605"/>
                  </a:lnTo>
                  <a:lnTo>
                    <a:pt x="1850377" y="339610"/>
                  </a:lnTo>
                  <a:lnTo>
                    <a:pt x="1919160" y="347065"/>
                  </a:lnTo>
                  <a:lnTo>
                    <a:pt x="1918690" y="343649"/>
                  </a:lnTo>
                  <a:lnTo>
                    <a:pt x="1911337" y="340525"/>
                  </a:lnTo>
                  <a:lnTo>
                    <a:pt x="1909508" y="339610"/>
                  </a:lnTo>
                  <a:lnTo>
                    <a:pt x="1901329" y="335508"/>
                  </a:lnTo>
                  <a:lnTo>
                    <a:pt x="1896275" y="331635"/>
                  </a:lnTo>
                  <a:lnTo>
                    <a:pt x="1898269" y="333108"/>
                  </a:lnTo>
                  <a:lnTo>
                    <a:pt x="1897253" y="331635"/>
                  </a:lnTo>
                  <a:lnTo>
                    <a:pt x="1895322" y="328803"/>
                  </a:lnTo>
                  <a:lnTo>
                    <a:pt x="1907260" y="330225"/>
                  </a:lnTo>
                  <a:lnTo>
                    <a:pt x="1913737" y="330796"/>
                  </a:lnTo>
                  <a:lnTo>
                    <a:pt x="1919097" y="330276"/>
                  </a:lnTo>
                  <a:lnTo>
                    <a:pt x="1925802" y="328803"/>
                  </a:lnTo>
                  <a:lnTo>
                    <a:pt x="1927720" y="328383"/>
                  </a:lnTo>
                  <a:close/>
                </a:path>
              </a:pathLst>
            </a:custGeom>
            <a:solidFill>
              <a:srgbClr val="E23210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 rot="360000">
            <a:off x="12650429" y="2372221"/>
            <a:ext cx="196064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2"/>
              </a:lnSpc>
            </a:pPr>
            <a:r>
              <a:rPr lang="ru-RU" sz="2800" b="1" i="1" dirty="0" smtClean="0">
                <a:solidFill>
                  <a:prstClr val="black"/>
                </a:solidFill>
                <a:latin typeface="Arial"/>
                <a:cs typeface="Arial"/>
              </a:rPr>
              <a:t>Внимание!</a:t>
            </a:r>
            <a:endParaRPr sz="2800" b="1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73533" y="336656"/>
            <a:ext cx="574185" cy="11133947"/>
            <a:chOff x="525254" y="0"/>
            <a:chExt cx="389890" cy="7560309"/>
          </a:xfrm>
        </p:grpSpPr>
        <p:sp>
          <p:nvSpPr>
            <p:cNvPr id="30" name="object 30"/>
            <p:cNvSpPr/>
            <p:nvPr/>
          </p:nvSpPr>
          <p:spPr>
            <a:xfrm>
              <a:off x="699098" y="0"/>
              <a:ext cx="41910" cy="7560309"/>
            </a:xfrm>
            <a:custGeom>
              <a:avLst/>
              <a:gdLst/>
              <a:ahLst/>
              <a:cxnLst/>
              <a:rect l="l" t="t" r="r" b="b"/>
              <a:pathLst>
                <a:path w="41909" h="7560309">
                  <a:moveTo>
                    <a:pt x="41669" y="0"/>
                  </a:moveTo>
                  <a:lnTo>
                    <a:pt x="0" y="0"/>
                  </a:lnTo>
                  <a:lnTo>
                    <a:pt x="0" y="7560005"/>
                  </a:lnTo>
                  <a:lnTo>
                    <a:pt x="41669" y="7560005"/>
                  </a:lnTo>
                  <a:lnTo>
                    <a:pt x="41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99083" y="2102789"/>
              <a:ext cx="241703" cy="24169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599083" y="546417"/>
              <a:ext cx="241703" cy="2417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99083" y="1324597"/>
              <a:ext cx="241703" cy="24170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99083" y="2880969"/>
              <a:ext cx="241703" cy="24170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99083" y="3659149"/>
              <a:ext cx="241703" cy="2417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99083" y="4437341"/>
              <a:ext cx="241703" cy="24169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99083" y="5215521"/>
              <a:ext cx="241703" cy="24170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99083" y="5993701"/>
              <a:ext cx="241703" cy="2417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99083" y="6771890"/>
              <a:ext cx="241703" cy="241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25254" y="2028951"/>
              <a:ext cx="389890" cy="389890"/>
            </a:xfrm>
            <a:custGeom>
              <a:avLst/>
              <a:gdLst/>
              <a:ahLst/>
              <a:cxnLst/>
              <a:rect l="l" t="t" r="r" b="b"/>
              <a:pathLst>
                <a:path w="389890" h="389889">
                  <a:moveTo>
                    <a:pt x="194680" y="0"/>
                  </a:moveTo>
                  <a:lnTo>
                    <a:pt x="150043" y="5141"/>
                  </a:lnTo>
                  <a:lnTo>
                    <a:pt x="109066" y="19787"/>
                  </a:lnTo>
                  <a:lnTo>
                    <a:pt x="72918" y="42768"/>
                  </a:lnTo>
                  <a:lnTo>
                    <a:pt x="42769" y="72916"/>
                  </a:lnTo>
                  <a:lnTo>
                    <a:pt x="19787" y="109063"/>
                  </a:lnTo>
                  <a:lnTo>
                    <a:pt x="5141" y="150040"/>
                  </a:lnTo>
                  <a:lnTo>
                    <a:pt x="0" y="194678"/>
                  </a:lnTo>
                  <a:lnTo>
                    <a:pt x="5141" y="239317"/>
                  </a:lnTo>
                  <a:lnTo>
                    <a:pt x="19787" y="280295"/>
                  </a:lnTo>
                  <a:lnTo>
                    <a:pt x="42769" y="316444"/>
                  </a:lnTo>
                  <a:lnTo>
                    <a:pt x="72918" y="346595"/>
                  </a:lnTo>
                  <a:lnTo>
                    <a:pt x="109066" y="369579"/>
                  </a:lnTo>
                  <a:lnTo>
                    <a:pt x="150043" y="384227"/>
                  </a:lnTo>
                  <a:lnTo>
                    <a:pt x="194680" y="389369"/>
                  </a:lnTo>
                  <a:lnTo>
                    <a:pt x="239319" y="384227"/>
                  </a:lnTo>
                  <a:lnTo>
                    <a:pt x="280296" y="369579"/>
                  </a:lnTo>
                  <a:lnTo>
                    <a:pt x="296449" y="359308"/>
                  </a:lnTo>
                  <a:lnTo>
                    <a:pt x="194680" y="359308"/>
                  </a:lnTo>
                  <a:lnTo>
                    <a:pt x="150916" y="353428"/>
                  </a:lnTo>
                  <a:lnTo>
                    <a:pt x="111589" y="336833"/>
                  </a:lnTo>
                  <a:lnTo>
                    <a:pt x="78271" y="311092"/>
                  </a:lnTo>
                  <a:lnTo>
                    <a:pt x="52529" y="277774"/>
                  </a:lnTo>
                  <a:lnTo>
                    <a:pt x="35933" y="238446"/>
                  </a:lnTo>
                  <a:lnTo>
                    <a:pt x="30053" y="194678"/>
                  </a:lnTo>
                  <a:lnTo>
                    <a:pt x="35933" y="150915"/>
                  </a:lnTo>
                  <a:lnTo>
                    <a:pt x="52529" y="111591"/>
                  </a:lnTo>
                  <a:lnTo>
                    <a:pt x="78271" y="78274"/>
                  </a:lnTo>
                  <a:lnTo>
                    <a:pt x="111589" y="52535"/>
                  </a:lnTo>
                  <a:lnTo>
                    <a:pt x="150916" y="35940"/>
                  </a:lnTo>
                  <a:lnTo>
                    <a:pt x="194680" y="30060"/>
                  </a:lnTo>
                  <a:lnTo>
                    <a:pt x="296455" y="30060"/>
                  </a:lnTo>
                  <a:lnTo>
                    <a:pt x="280296" y="19787"/>
                  </a:lnTo>
                  <a:lnTo>
                    <a:pt x="239319" y="5141"/>
                  </a:lnTo>
                  <a:lnTo>
                    <a:pt x="194680" y="0"/>
                  </a:lnTo>
                  <a:close/>
                </a:path>
                <a:path w="389890" h="389889">
                  <a:moveTo>
                    <a:pt x="296455" y="30060"/>
                  </a:moveTo>
                  <a:lnTo>
                    <a:pt x="194680" y="30060"/>
                  </a:lnTo>
                  <a:lnTo>
                    <a:pt x="238445" y="35940"/>
                  </a:lnTo>
                  <a:lnTo>
                    <a:pt x="277771" y="52535"/>
                  </a:lnTo>
                  <a:lnTo>
                    <a:pt x="311090" y="78274"/>
                  </a:lnTo>
                  <a:lnTo>
                    <a:pt x="336832" y="111591"/>
                  </a:lnTo>
                  <a:lnTo>
                    <a:pt x="353427" y="150915"/>
                  </a:lnTo>
                  <a:lnTo>
                    <a:pt x="359308" y="194678"/>
                  </a:lnTo>
                  <a:lnTo>
                    <a:pt x="353427" y="238446"/>
                  </a:lnTo>
                  <a:lnTo>
                    <a:pt x="336832" y="277774"/>
                  </a:lnTo>
                  <a:lnTo>
                    <a:pt x="311090" y="311092"/>
                  </a:lnTo>
                  <a:lnTo>
                    <a:pt x="277771" y="336833"/>
                  </a:lnTo>
                  <a:lnTo>
                    <a:pt x="238445" y="353428"/>
                  </a:lnTo>
                  <a:lnTo>
                    <a:pt x="194680" y="359308"/>
                  </a:lnTo>
                  <a:lnTo>
                    <a:pt x="296449" y="359308"/>
                  </a:lnTo>
                  <a:lnTo>
                    <a:pt x="346592" y="316444"/>
                  </a:lnTo>
                  <a:lnTo>
                    <a:pt x="369573" y="280295"/>
                  </a:lnTo>
                  <a:lnTo>
                    <a:pt x="384219" y="239317"/>
                  </a:lnTo>
                  <a:lnTo>
                    <a:pt x="389361" y="194678"/>
                  </a:lnTo>
                  <a:lnTo>
                    <a:pt x="384219" y="150040"/>
                  </a:lnTo>
                  <a:lnTo>
                    <a:pt x="369573" y="109063"/>
                  </a:lnTo>
                  <a:lnTo>
                    <a:pt x="346592" y="72916"/>
                  </a:lnTo>
                  <a:lnTo>
                    <a:pt x="316443" y="42768"/>
                  </a:lnTo>
                  <a:lnTo>
                    <a:pt x="296455" y="30060"/>
                  </a:lnTo>
                  <a:close/>
                </a:path>
              </a:pathLst>
            </a:custGeom>
            <a:solidFill>
              <a:srgbClr val="E23210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1979694" y="940123"/>
            <a:ext cx="5769903" cy="561808"/>
          </a:xfrm>
          <a:prstGeom prst="rect">
            <a:avLst/>
          </a:prstGeom>
        </p:spPr>
        <p:txBody>
          <a:bodyPr vert="horz" wrap="square" lIns="0" tIns="17768" rIns="0" bIns="0" rtlCol="0">
            <a:spAutoFit/>
          </a:bodyPr>
          <a:lstStyle/>
          <a:p>
            <a:pPr marL="18703">
              <a:spcBef>
                <a:spcPts val="140"/>
              </a:spcBef>
            </a:pPr>
            <a:r>
              <a:rPr lang="ru-RU" sz="3534" b="1" spc="37" dirty="0" smtClean="0"/>
              <a:t>Перед </a:t>
            </a:r>
            <a:r>
              <a:rPr lang="ru-RU" sz="3534" b="1" spc="37" dirty="0" err="1" smtClean="0"/>
              <a:t>донацией</a:t>
            </a:r>
            <a:endParaRPr sz="3534" dirty="0"/>
          </a:p>
        </p:txBody>
      </p:sp>
      <p:grpSp>
        <p:nvGrpSpPr>
          <p:cNvPr id="42" name="object 42"/>
          <p:cNvGrpSpPr/>
          <p:nvPr/>
        </p:nvGrpSpPr>
        <p:grpSpPr>
          <a:xfrm>
            <a:off x="650513" y="1219893"/>
            <a:ext cx="1628104" cy="6749009"/>
            <a:chOff x="441719" y="599746"/>
            <a:chExt cx="1105535" cy="4582795"/>
          </a:xfrm>
        </p:grpSpPr>
        <p:sp>
          <p:nvSpPr>
            <p:cNvPr id="43" name="object 43"/>
            <p:cNvSpPr/>
            <p:nvPr/>
          </p:nvSpPr>
          <p:spPr>
            <a:xfrm>
              <a:off x="441719" y="1945424"/>
              <a:ext cx="556895" cy="556895"/>
            </a:xfrm>
            <a:custGeom>
              <a:avLst/>
              <a:gdLst/>
              <a:ahLst/>
              <a:cxnLst/>
              <a:rect l="l" t="t" r="r" b="b"/>
              <a:pathLst>
                <a:path w="556894" h="556894">
                  <a:moveTo>
                    <a:pt x="278215" y="0"/>
                  </a:moveTo>
                  <a:lnTo>
                    <a:pt x="233087" y="3641"/>
                  </a:lnTo>
                  <a:lnTo>
                    <a:pt x="190278" y="14183"/>
                  </a:lnTo>
                  <a:lnTo>
                    <a:pt x="150360" y="31053"/>
                  </a:lnTo>
                  <a:lnTo>
                    <a:pt x="113906" y="53678"/>
                  </a:lnTo>
                  <a:lnTo>
                    <a:pt x="81488" y="81486"/>
                  </a:lnTo>
                  <a:lnTo>
                    <a:pt x="53680" y="113903"/>
                  </a:lnTo>
                  <a:lnTo>
                    <a:pt x="31054" y="150356"/>
                  </a:lnTo>
                  <a:lnTo>
                    <a:pt x="14183" y="190273"/>
                  </a:lnTo>
                  <a:lnTo>
                    <a:pt x="3641" y="233080"/>
                  </a:lnTo>
                  <a:lnTo>
                    <a:pt x="0" y="278206"/>
                  </a:lnTo>
                  <a:lnTo>
                    <a:pt x="3641" y="323335"/>
                  </a:lnTo>
                  <a:lnTo>
                    <a:pt x="14183" y="366145"/>
                  </a:lnTo>
                  <a:lnTo>
                    <a:pt x="31054" y="406064"/>
                  </a:lnTo>
                  <a:lnTo>
                    <a:pt x="53680" y="442519"/>
                  </a:lnTo>
                  <a:lnTo>
                    <a:pt x="81488" y="474937"/>
                  </a:lnTo>
                  <a:lnTo>
                    <a:pt x="113906" y="502745"/>
                  </a:lnTo>
                  <a:lnTo>
                    <a:pt x="150360" y="525371"/>
                  </a:lnTo>
                  <a:lnTo>
                    <a:pt x="190278" y="542241"/>
                  </a:lnTo>
                  <a:lnTo>
                    <a:pt x="233087" y="552783"/>
                  </a:lnTo>
                  <a:lnTo>
                    <a:pt x="278215" y="556425"/>
                  </a:lnTo>
                  <a:lnTo>
                    <a:pt x="323342" y="552783"/>
                  </a:lnTo>
                  <a:lnTo>
                    <a:pt x="366151" y="542241"/>
                  </a:lnTo>
                  <a:lnTo>
                    <a:pt x="406070" y="525371"/>
                  </a:lnTo>
                  <a:lnTo>
                    <a:pt x="425239" y="513473"/>
                  </a:lnTo>
                  <a:lnTo>
                    <a:pt x="278215" y="513473"/>
                  </a:lnTo>
                  <a:lnTo>
                    <a:pt x="230800" y="508694"/>
                  </a:lnTo>
                  <a:lnTo>
                    <a:pt x="186638" y="494986"/>
                  </a:lnTo>
                  <a:lnTo>
                    <a:pt x="146674" y="473296"/>
                  </a:lnTo>
                  <a:lnTo>
                    <a:pt x="111855" y="444569"/>
                  </a:lnTo>
                  <a:lnTo>
                    <a:pt x="83127" y="409751"/>
                  </a:lnTo>
                  <a:lnTo>
                    <a:pt x="61436" y="369787"/>
                  </a:lnTo>
                  <a:lnTo>
                    <a:pt x="47727" y="325624"/>
                  </a:lnTo>
                  <a:lnTo>
                    <a:pt x="42947" y="278206"/>
                  </a:lnTo>
                  <a:lnTo>
                    <a:pt x="47727" y="230791"/>
                  </a:lnTo>
                  <a:lnTo>
                    <a:pt x="61436" y="186629"/>
                  </a:lnTo>
                  <a:lnTo>
                    <a:pt x="83127" y="146666"/>
                  </a:lnTo>
                  <a:lnTo>
                    <a:pt x="111855" y="111847"/>
                  </a:lnTo>
                  <a:lnTo>
                    <a:pt x="146674" y="83118"/>
                  </a:lnTo>
                  <a:lnTo>
                    <a:pt x="186638" y="61427"/>
                  </a:lnTo>
                  <a:lnTo>
                    <a:pt x="230800" y="47718"/>
                  </a:lnTo>
                  <a:lnTo>
                    <a:pt x="278215" y="42938"/>
                  </a:lnTo>
                  <a:lnTo>
                    <a:pt x="425219" y="42938"/>
                  </a:lnTo>
                  <a:lnTo>
                    <a:pt x="406070" y="31053"/>
                  </a:lnTo>
                  <a:lnTo>
                    <a:pt x="366151" y="14183"/>
                  </a:lnTo>
                  <a:lnTo>
                    <a:pt x="323342" y="3641"/>
                  </a:lnTo>
                  <a:lnTo>
                    <a:pt x="278215" y="0"/>
                  </a:lnTo>
                  <a:close/>
                </a:path>
                <a:path w="556894" h="556894">
                  <a:moveTo>
                    <a:pt x="425219" y="42938"/>
                  </a:moveTo>
                  <a:lnTo>
                    <a:pt x="278215" y="42938"/>
                  </a:lnTo>
                  <a:lnTo>
                    <a:pt x="325629" y="47718"/>
                  </a:lnTo>
                  <a:lnTo>
                    <a:pt x="369791" y="61427"/>
                  </a:lnTo>
                  <a:lnTo>
                    <a:pt x="409755" y="83118"/>
                  </a:lnTo>
                  <a:lnTo>
                    <a:pt x="444574" y="111847"/>
                  </a:lnTo>
                  <a:lnTo>
                    <a:pt x="473302" y="146666"/>
                  </a:lnTo>
                  <a:lnTo>
                    <a:pt x="494994" y="186629"/>
                  </a:lnTo>
                  <a:lnTo>
                    <a:pt x="508702" y="230791"/>
                  </a:lnTo>
                  <a:lnTo>
                    <a:pt x="513482" y="278206"/>
                  </a:lnTo>
                  <a:lnTo>
                    <a:pt x="508702" y="325624"/>
                  </a:lnTo>
                  <a:lnTo>
                    <a:pt x="494994" y="369787"/>
                  </a:lnTo>
                  <a:lnTo>
                    <a:pt x="473302" y="409751"/>
                  </a:lnTo>
                  <a:lnTo>
                    <a:pt x="444574" y="444569"/>
                  </a:lnTo>
                  <a:lnTo>
                    <a:pt x="409755" y="473296"/>
                  </a:lnTo>
                  <a:lnTo>
                    <a:pt x="369791" y="494986"/>
                  </a:lnTo>
                  <a:lnTo>
                    <a:pt x="325629" y="508694"/>
                  </a:lnTo>
                  <a:lnTo>
                    <a:pt x="278215" y="513473"/>
                  </a:lnTo>
                  <a:lnTo>
                    <a:pt x="425239" y="513473"/>
                  </a:lnTo>
                  <a:lnTo>
                    <a:pt x="474942" y="474937"/>
                  </a:lnTo>
                  <a:lnTo>
                    <a:pt x="502750" y="442519"/>
                  </a:lnTo>
                  <a:lnTo>
                    <a:pt x="525375" y="406064"/>
                  </a:lnTo>
                  <a:lnTo>
                    <a:pt x="542246" y="366145"/>
                  </a:lnTo>
                  <a:lnTo>
                    <a:pt x="552788" y="323335"/>
                  </a:lnTo>
                  <a:lnTo>
                    <a:pt x="556430" y="278206"/>
                  </a:lnTo>
                  <a:lnTo>
                    <a:pt x="552788" y="233080"/>
                  </a:lnTo>
                  <a:lnTo>
                    <a:pt x="542246" y="190273"/>
                  </a:lnTo>
                  <a:lnTo>
                    <a:pt x="525375" y="150356"/>
                  </a:lnTo>
                  <a:lnTo>
                    <a:pt x="502750" y="113903"/>
                  </a:lnTo>
                  <a:lnTo>
                    <a:pt x="474942" y="81486"/>
                  </a:lnTo>
                  <a:lnTo>
                    <a:pt x="442524" y="53678"/>
                  </a:lnTo>
                  <a:lnTo>
                    <a:pt x="425219" y="42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998150" y="614984"/>
              <a:ext cx="245110" cy="1609090"/>
            </a:xfrm>
            <a:custGeom>
              <a:avLst/>
              <a:gdLst/>
              <a:ahLst/>
              <a:cxnLst/>
              <a:rect l="l" t="t" r="r" b="b"/>
              <a:pathLst>
                <a:path w="245109" h="1609089">
                  <a:moveTo>
                    <a:pt x="0" y="1608645"/>
                  </a:moveTo>
                  <a:lnTo>
                    <a:pt x="106751" y="1608645"/>
                  </a:lnTo>
                  <a:lnTo>
                    <a:pt x="106751" y="0"/>
                  </a:lnTo>
                  <a:lnTo>
                    <a:pt x="244861" y="0"/>
                  </a:lnTo>
                </a:path>
              </a:pathLst>
            </a:custGeom>
            <a:ln w="30477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281976" y="4925504"/>
              <a:ext cx="264706" cy="25653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849102" y="9108784"/>
            <a:ext cx="12597465" cy="2014231"/>
          </a:xfrm>
          <a:prstGeom prst="rect">
            <a:avLst/>
          </a:prstGeom>
        </p:spPr>
        <p:txBody>
          <a:bodyPr vert="horz" wrap="square" lIns="0" tIns="125311" rIns="0" bIns="0" rtlCol="0">
            <a:spAutoFit/>
          </a:bodyPr>
          <a:lstStyle/>
          <a:p>
            <a:pPr marL="23379" algn="just">
              <a:spcBef>
                <a:spcPts val="987"/>
              </a:spcBef>
            </a:pPr>
            <a:r>
              <a:rPr sz="2800" b="1" spc="29" dirty="0">
                <a:solidFill>
                  <a:srgbClr val="E23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sz="2800" b="1" spc="-59" dirty="0">
                <a:solidFill>
                  <a:srgbClr val="E23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нельзя </a:t>
            </a:r>
            <a:r>
              <a:rPr sz="2800" b="1" spc="-15" dirty="0">
                <a:solidFill>
                  <a:srgbClr val="E23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нарушать </a:t>
            </a:r>
            <a:r>
              <a:rPr sz="2800" b="1" spc="22" dirty="0">
                <a:solidFill>
                  <a:srgbClr val="E23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диету </a:t>
            </a:r>
            <a:r>
              <a:rPr sz="2800" b="1" spc="-44" dirty="0">
                <a:solidFill>
                  <a:srgbClr val="E23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sz="2800" b="1" spc="-324" dirty="0">
                <a:solidFill>
                  <a:srgbClr val="E23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7" dirty="0">
                <a:solidFill>
                  <a:srgbClr val="E23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доноров</a:t>
            </a:r>
            <a:r>
              <a:rPr sz="2800" b="1" spc="-7" dirty="0">
                <a:solidFill>
                  <a:srgbClr val="E23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03" algn="just">
              <a:spcBef>
                <a:spcPts val="847"/>
              </a:spcBef>
            </a:pPr>
            <a:r>
              <a:rPr sz="2800" spc="155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</a:t>
            </a:r>
            <a:r>
              <a:rPr sz="280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155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диеты</a:t>
            </a:r>
            <a:r>
              <a:rPr sz="28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191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</a:t>
            </a:r>
            <a:r>
              <a:rPr sz="28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168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привести</a:t>
            </a:r>
            <a:r>
              <a:rPr sz="28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81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28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29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«хилёзу</a:t>
            </a:r>
            <a:r>
              <a:rPr sz="2800" b="1" spc="29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sz="2800" spc="29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03" marR="7481" algn="just"/>
            <a:r>
              <a:rPr sz="2000" spc="168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9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5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крови,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8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6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котором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84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</a:t>
            </a:r>
            <a:r>
              <a:rPr sz="2000" spc="15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84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содержится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2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слишком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84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жировых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25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частиц.  </a:t>
            </a:r>
            <a:r>
              <a:rPr sz="2000" spc="14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Сыворотки,</a:t>
            </a:r>
            <a:r>
              <a:rPr sz="2000" spc="15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полученная</a:t>
            </a:r>
            <a:r>
              <a:rPr sz="2000" spc="22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6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</a:t>
            </a:r>
            <a:r>
              <a:rPr sz="2000" spc="15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84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обработки</a:t>
            </a:r>
            <a:r>
              <a:rPr sz="2000" spc="22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8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2000" spc="15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центрифуге,</a:t>
            </a:r>
            <a:r>
              <a:rPr sz="2000" spc="22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8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становится</a:t>
            </a:r>
            <a:r>
              <a:rPr sz="2000" spc="15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2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слишком</a:t>
            </a:r>
            <a:r>
              <a:rPr sz="2000" spc="22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8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светлой  </a:t>
            </a:r>
            <a:r>
              <a:rPr sz="2000" spc="214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200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цвету</a:t>
            </a:r>
            <a:r>
              <a:rPr sz="200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8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(«молочная»),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вязкой</a:t>
            </a:r>
            <a:r>
              <a:rPr sz="200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00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3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густой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00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65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</a:t>
            </a:r>
            <a:r>
              <a:rPr sz="200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9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невозможно</a:t>
            </a:r>
            <a:r>
              <a:rPr sz="2000" spc="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77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исследовать</a:t>
            </a:r>
            <a:r>
              <a:rPr sz="200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8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2000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18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анализы</a:t>
            </a:r>
            <a:r>
              <a:rPr sz="2000" spc="118" dirty="0">
                <a:solidFill>
                  <a:srgbClr val="15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910745" y="1884354"/>
            <a:ext cx="6805119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03">
              <a:lnSpc>
                <a:spcPts val="3122"/>
              </a:lnSpc>
            </a:pPr>
            <a:r>
              <a:rPr sz="3534" b="1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3534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6" spc="-88" dirty="0">
                <a:solidFill>
                  <a:srgbClr val="151616"/>
                </a:solidFill>
                <a:latin typeface="Arial"/>
                <a:cs typeface="Arial"/>
              </a:rPr>
              <a:t>За</a:t>
            </a:r>
            <a:r>
              <a:rPr sz="2356" spc="-7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103" dirty="0">
                <a:solidFill>
                  <a:srgbClr val="151616"/>
                </a:solidFill>
                <a:latin typeface="Arial"/>
                <a:cs typeface="Arial"/>
              </a:rPr>
              <a:t>24</a:t>
            </a:r>
            <a:r>
              <a:rPr sz="2356" spc="-7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15" dirty="0">
                <a:solidFill>
                  <a:srgbClr val="151616"/>
                </a:solidFill>
                <a:latin typeface="Arial"/>
                <a:cs typeface="Arial"/>
              </a:rPr>
              <a:t>часа</a:t>
            </a:r>
            <a:r>
              <a:rPr sz="2356" spc="-6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118" dirty="0">
                <a:solidFill>
                  <a:srgbClr val="151616"/>
                </a:solidFill>
                <a:latin typeface="Arial"/>
                <a:cs typeface="Arial"/>
              </a:rPr>
              <a:t>до</a:t>
            </a:r>
            <a:r>
              <a:rPr sz="2356" spc="-7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59" dirty="0">
                <a:solidFill>
                  <a:srgbClr val="151616"/>
                </a:solidFill>
                <a:latin typeface="Arial"/>
                <a:cs typeface="Arial"/>
              </a:rPr>
              <a:t>сдачи</a:t>
            </a:r>
            <a:r>
              <a:rPr sz="2356" spc="-6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140" dirty="0">
                <a:solidFill>
                  <a:srgbClr val="151616"/>
                </a:solidFill>
                <a:latin typeface="Arial"/>
                <a:cs typeface="Arial"/>
              </a:rPr>
              <a:t>крови</a:t>
            </a:r>
            <a:r>
              <a:rPr sz="2356" spc="-7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74" dirty="0">
                <a:solidFill>
                  <a:srgbClr val="151616"/>
                </a:solidFill>
                <a:latin typeface="Arial"/>
                <a:cs typeface="Arial"/>
              </a:rPr>
              <a:t>соблюдай</a:t>
            </a:r>
            <a:r>
              <a:rPr sz="2356" spc="-6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74" dirty="0">
                <a:solidFill>
                  <a:srgbClr val="151616"/>
                </a:solidFill>
                <a:latin typeface="Arial"/>
                <a:cs typeface="Arial"/>
              </a:rPr>
              <a:t>диету</a:t>
            </a:r>
            <a:endParaRPr sz="235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961954" y="2610539"/>
            <a:ext cx="241829" cy="2450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961954" y="3172623"/>
            <a:ext cx="241829" cy="2451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961954" y="3593892"/>
            <a:ext cx="241829" cy="2451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961954" y="4146978"/>
            <a:ext cx="241829" cy="2450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365416" y="2540740"/>
            <a:ext cx="3484385" cy="1874637"/>
          </a:xfrm>
          <a:prstGeom prst="rect">
            <a:avLst/>
          </a:prstGeom>
        </p:spPr>
        <p:txBody>
          <a:bodyPr vert="horz" wrap="square" lIns="0" tIns="67331" rIns="0" bIns="0" rtlCol="0">
            <a:spAutoFit/>
          </a:bodyPr>
          <a:lstStyle/>
          <a:p>
            <a:pPr marL="18703" marR="879990">
              <a:lnSpc>
                <a:spcPts val="1561"/>
              </a:lnSpc>
              <a:spcBef>
                <a:spcPts val="530"/>
              </a:spcBef>
            </a:pPr>
            <a:r>
              <a:rPr sz="1620" spc="37" dirty="0">
                <a:solidFill>
                  <a:srgbClr val="151616"/>
                </a:solidFill>
                <a:latin typeface="Arial"/>
                <a:cs typeface="Arial"/>
              </a:rPr>
              <a:t>Жирная, </a:t>
            </a:r>
            <a:r>
              <a:rPr sz="1620" spc="44" dirty="0">
                <a:solidFill>
                  <a:srgbClr val="151616"/>
                </a:solidFill>
                <a:latin typeface="Arial"/>
                <a:cs typeface="Arial"/>
              </a:rPr>
              <a:t>жареная,</a:t>
            </a:r>
            <a:r>
              <a:rPr sz="1620" spc="-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59" dirty="0">
                <a:solidFill>
                  <a:srgbClr val="151616"/>
                </a:solidFill>
                <a:latin typeface="Arial"/>
                <a:cs typeface="Arial"/>
              </a:rPr>
              <a:t>острая  </a:t>
            </a:r>
            <a:r>
              <a:rPr sz="1620" spc="81" dirty="0">
                <a:solidFill>
                  <a:srgbClr val="151616"/>
                </a:solidFill>
                <a:latin typeface="Arial"/>
                <a:cs typeface="Arial"/>
              </a:rPr>
              <a:t>и </a:t>
            </a:r>
            <a:r>
              <a:rPr sz="1620" spc="59" dirty="0">
                <a:solidFill>
                  <a:srgbClr val="151616"/>
                </a:solidFill>
                <a:latin typeface="Arial"/>
                <a:cs typeface="Arial"/>
              </a:rPr>
              <a:t>копченая</a:t>
            </a:r>
            <a:r>
              <a:rPr sz="1620" spc="-18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52" dirty="0">
                <a:solidFill>
                  <a:srgbClr val="151616"/>
                </a:solidFill>
                <a:latin typeface="Arial"/>
                <a:cs typeface="Arial"/>
              </a:rPr>
              <a:t>пища</a:t>
            </a:r>
            <a:endParaRPr sz="1620">
              <a:solidFill>
                <a:prstClr val="black"/>
              </a:solidFill>
              <a:latin typeface="Arial"/>
              <a:cs typeface="Arial"/>
            </a:endParaRPr>
          </a:p>
          <a:p>
            <a:pPr marL="18703">
              <a:spcBef>
                <a:spcPts val="1186"/>
              </a:spcBef>
            </a:pPr>
            <a:r>
              <a:rPr sz="1620" spc="44" dirty="0">
                <a:solidFill>
                  <a:srgbClr val="151616"/>
                </a:solidFill>
                <a:latin typeface="Arial"/>
                <a:cs typeface="Arial"/>
              </a:rPr>
              <a:t>Колбасные</a:t>
            </a:r>
            <a:r>
              <a:rPr sz="1620" spc="-52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22" dirty="0">
                <a:solidFill>
                  <a:srgbClr val="151616"/>
                </a:solidFill>
                <a:latin typeface="Arial"/>
                <a:cs typeface="Arial"/>
              </a:rPr>
              <a:t>изделия</a:t>
            </a:r>
            <a:endParaRPr sz="1620">
              <a:solidFill>
                <a:prstClr val="black"/>
              </a:solidFill>
              <a:latin typeface="Arial"/>
              <a:cs typeface="Arial"/>
            </a:endParaRPr>
          </a:p>
          <a:p>
            <a:pPr marL="18703" marR="473193">
              <a:lnSpc>
                <a:spcPts val="1561"/>
              </a:lnSpc>
              <a:spcBef>
                <a:spcPts val="1473"/>
              </a:spcBef>
            </a:pPr>
            <a:r>
              <a:rPr sz="1620" spc="37" dirty="0">
                <a:solidFill>
                  <a:srgbClr val="151616"/>
                </a:solidFill>
                <a:latin typeface="Arial"/>
                <a:cs typeface="Arial"/>
              </a:rPr>
              <a:t>Мясные, </a:t>
            </a:r>
            <a:r>
              <a:rPr sz="1620" spc="59" dirty="0">
                <a:solidFill>
                  <a:srgbClr val="151616"/>
                </a:solidFill>
                <a:latin typeface="Arial"/>
                <a:cs typeface="Arial"/>
              </a:rPr>
              <a:t>рыбные </a:t>
            </a:r>
            <a:r>
              <a:rPr sz="1620" spc="81" dirty="0">
                <a:solidFill>
                  <a:srgbClr val="151616"/>
                </a:solidFill>
                <a:latin typeface="Arial"/>
                <a:cs typeface="Arial"/>
              </a:rPr>
              <a:t>и</a:t>
            </a:r>
            <a:r>
              <a:rPr sz="1620" spc="-272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59" dirty="0">
                <a:solidFill>
                  <a:srgbClr val="151616"/>
                </a:solidFill>
                <a:latin typeface="Arial"/>
                <a:cs typeface="Arial"/>
              </a:rPr>
              <a:t>молочные  </a:t>
            </a:r>
            <a:r>
              <a:rPr sz="1620" spc="88" dirty="0">
                <a:solidFill>
                  <a:srgbClr val="151616"/>
                </a:solidFill>
                <a:latin typeface="Arial"/>
                <a:cs typeface="Arial"/>
              </a:rPr>
              <a:t>продукты</a:t>
            </a:r>
            <a:endParaRPr sz="1620">
              <a:solidFill>
                <a:prstClr val="black"/>
              </a:solidFill>
              <a:latin typeface="Arial"/>
              <a:cs typeface="Arial"/>
            </a:endParaRPr>
          </a:p>
          <a:p>
            <a:pPr marL="18703">
              <a:spcBef>
                <a:spcPts val="1068"/>
              </a:spcBef>
            </a:pPr>
            <a:r>
              <a:rPr sz="1620" dirty="0">
                <a:solidFill>
                  <a:srgbClr val="151616"/>
                </a:solidFill>
                <a:latin typeface="Arial"/>
                <a:cs typeface="Arial"/>
              </a:rPr>
              <a:t>Яйца </a:t>
            </a:r>
            <a:r>
              <a:rPr sz="1620" spc="81" dirty="0">
                <a:solidFill>
                  <a:srgbClr val="151616"/>
                </a:solidFill>
                <a:latin typeface="Arial"/>
                <a:cs typeface="Arial"/>
              </a:rPr>
              <a:t>и </a:t>
            </a:r>
            <a:r>
              <a:rPr sz="1620" spc="52" dirty="0">
                <a:solidFill>
                  <a:srgbClr val="151616"/>
                </a:solidFill>
                <a:latin typeface="Arial"/>
                <a:cs typeface="Arial"/>
              </a:rPr>
              <a:t>масло</a:t>
            </a:r>
            <a:r>
              <a:rPr sz="1620" spc="-3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-22" dirty="0">
                <a:solidFill>
                  <a:srgbClr val="151616"/>
                </a:solidFill>
                <a:latin typeface="Arial"/>
                <a:cs typeface="Arial"/>
              </a:rPr>
              <a:t>(в т.ч. </a:t>
            </a:r>
            <a:r>
              <a:rPr sz="1620" spc="37" dirty="0">
                <a:solidFill>
                  <a:srgbClr val="151616"/>
                </a:solidFill>
                <a:latin typeface="Arial"/>
                <a:cs typeface="Arial"/>
              </a:rPr>
              <a:t>растительное)</a:t>
            </a:r>
            <a:endParaRPr sz="162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961954" y="4607113"/>
            <a:ext cx="241829" cy="24510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365416" y="4557886"/>
            <a:ext cx="2692308" cy="269129"/>
          </a:xfrm>
          <a:prstGeom prst="rect">
            <a:avLst/>
          </a:prstGeom>
        </p:spPr>
        <p:txBody>
          <a:bodyPr vert="horz" wrap="square" lIns="0" tIns="19638" rIns="0" bIns="0" rtlCol="0">
            <a:spAutoFit/>
          </a:bodyPr>
          <a:lstStyle/>
          <a:p>
            <a:pPr marL="18703">
              <a:spcBef>
                <a:spcPts val="155"/>
              </a:spcBef>
            </a:pPr>
            <a:r>
              <a:rPr sz="1620" spc="66" dirty="0">
                <a:solidFill>
                  <a:srgbClr val="151616"/>
                </a:solidFill>
                <a:latin typeface="Arial"/>
                <a:cs typeface="Arial"/>
              </a:rPr>
              <a:t>Шоколад, орехи </a:t>
            </a:r>
            <a:r>
              <a:rPr sz="1620" spc="81" dirty="0">
                <a:solidFill>
                  <a:srgbClr val="151616"/>
                </a:solidFill>
                <a:latin typeface="Arial"/>
                <a:cs typeface="Arial"/>
              </a:rPr>
              <a:t>и</a:t>
            </a:r>
            <a:r>
              <a:rPr sz="1620" spc="-3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66" dirty="0">
                <a:solidFill>
                  <a:srgbClr val="151616"/>
                </a:solidFill>
                <a:latin typeface="Arial"/>
                <a:cs typeface="Arial"/>
              </a:rPr>
              <a:t>финики</a:t>
            </a:r>
            <a:endParaRPr sz="162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962414" y="2500995"/>
            <a:ext cx="389828" cy="3778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461337" y="2540740"/>
            <a:ext cx="2494992" cy="269129"/>
          </a:xfrm>
          <a:prstGeom prst="rect">
            <a:avLst/>
          </a:prstGeom>
        </p:spPr>
        <p:txBody>
          <a:bodyPr vert="horz" wrap="square" lIns="0" tIns="19638" rIns="0" bIns="0" rtlCol="0">
            <a:spAutoFit/>
          </a:bodyPr>
          <a:lstStyle/>
          <a:p>
            <a:pPr marL="18703">
              <a:spcBef>
                <a:spcPts val="155"/>
              </a:spcBef>
            </a:pPr>
            <a:r>
              <a:rPr sz="1620" spc="52" dirty="0">
                <a:solidFill>
                  <a:srgbClr val="151616"/>
                </a:solidFill>
                <a:latin typeface="Arial"/>
                <a:cs typeface="Arial"/>
              </a:rPr>
              <a:t>Сладкий </a:t>
            </a:r>
            <a:r>
              <a:rPr sz="1620" spc="29" dirty="0">
                <a:solidFill>
                  <a:srgbClr val="151616"/>
                </a:solidFill>
                <a:latin typeface="Arial"/>
                <a:cs typeface="Arial"/>
              </a:rPr>
              <a:t>чай </a:t>
            </a:r>
            <a:r>
              <a:rPr sz="1620" spc="81" dirty="0">
                <a:solidFill>
                  <a:srgbClr val="151616"/>
                </a:solidFill>
                <a:latin typeface="Arial"/>
                <a:cs typeface="Arial"/>
              </a:rPr>
              <a:t>с</a:t>
            </a:r>
            <a:r>
              <a:rPr sz="1620" spc="-30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37" dirty="0">
                <a:solidFill>
                  <a:srgbClr val="151616"/>
                </a:solidFill>
                <a:latin typeface="Arial"/>
                <a:cs typeface="Arial"/>
              </a:rPr>
              <a:t>вареньем</a:t>
            </a:r>
            <a:endParaRPr sz="162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5962414" y="2954656"/>
            <a:ext cx="389959" cy="1212894"/>
            <a:chOff x="4048671" y="1777707"/>
            <a:chExt cx="264795" cy="823594"/>
          </a:xfrm>
        </p:grpSpPr>
        <p:sp>
          <p:nvSpPr>
            <p:cNvPr id="58" name="object 58"/>
            <p:cNvSpPr/>
            <p:nvPr/>
          </p:nvSpPr>
          <p:spPr>
            <a:xfrm>
              <a:off x="4048671" y="1777707"/>
              <a:ext cx="264706" cy="25653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048671" y="2062276"/>
              <a:ext cx="264706" cy="25653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048671" y="2344661"/>
              <a:ext cx="264706" cy="25653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</p:grpSp>
      <p:sp>
        <p:nvSpPr>
          <p:cNvPr id="61" name="object 61"/>
          <p:cNvSpPr/>
          <p:nvPr/>
        </p:nvSpPr>
        <p:spPr>
          <a:xfrm>
            <a:off x="5962414" y="4278462"/>
            <a:ext cx="389828" cy="37780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962414" y="4884555"/>
            <a:ext cx="389828" cy="37780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461337" y="2994401"/>
            <a:ext cx="2879339" cy="2328795"/>
          </a:xfrm>
          <a:prstGeom prst="rect">
            <a:avLst/>
          </a:prstGeom>
        </p:spPr>
        <p:txBody>
          <a:bodyPr vert="horz" wrap="square" lIns="0" tIns="19638" rIns="0" bIns="0" rtlCol="0">
            <a:spAutoFit/>
          </a:bodyPr>
          <a:lstStyle/>
          <a:p>
            <a:pPr marL="18703">
              <a:spcBef>
                <a:spcPts val="155"/>
              </a:spcBef>
            </a:pPr>
            <a:r>
              <a:rPr sz="1620" spc="74" dirty="0">
                <a:solidFill>
                  <a:srgbClr val="151616"/>
                </a:solidFill>
                <a:latin typeface="Arial"/>
                <a:cs typeface="Arial"/>
              </a:rPr>
              <a:t>Соки, морсы,</a:t>
            </a:r>
            <a:r>
              <a:rPr sz="1620" spc="-17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103" dirty="0">
                <a:solidFill>
                  <a:srgbClr val="151616"/>
                </a:solidFill>
                <a:latin typeface="Arial"/>
                <a:cs typeface="Arial"/>
              </a:rPr>
              <a:t>компоты</a:t>
            </a:r>
            <a:endParaRPr sz="1620">
              <a:solidFill>
                <a:prstClr val="black"/>
              </a:solidFill>
              <a:latin typeface="Arial"/>
              <a:cs typeface="Arial"/>
            </a:endParaRPr>
          </a:p>
          <a:p>
            <a:pPr marL="18703" marR="567645">
              <a:lnSpc>
                <a:spcPct val="168500"/>
              </a:lnSpc>
              <a:spcBef>
                <a:spcPts val="29"/>
              </a:spcBef>
            </a:pPr>
            <a:r>
              <a:rPr sz="1620" spc="29" dirty="0">
                <a:solidFill>
                  <a:srgbClr val="151616"/>
                </a:solidFill>
                <a:latin typeface="Arial"/>
                <a:cs typeface="Arial"/>
              </a:rPr>
              <a:t>Минеральная </a:t>
            </a:r>
            <a:r>
              <a:rPr sz="1620" spc="37" dirty="0">
                <a:solidFill>
                  <a:srgbClr val="151616"/>
                </a:solidFill>
                <a:latin typeface="Arial"/>
                <a:cs typeface="Arial"/>
              </a:rPr>
              <a:t>вода  </a:t>
            </a:r>
            <a:r>
              <a:rPr sz="1620" spc="-7" dirty="0">
                <a:solidFill>
                  <a:srgbClr val="151616"/>
                </a:solidFill>
                <a:latin typeface="Arial"/>
                <a:cs typeface="Arial"/>
              </a:rPr>
              <a:t>Хлеб, </a:t>
            </a:r>
            <a:r>
              <a:rPr sz="1620" spc="66" dirty="0">
                <a:solidFill>
                  <a:srgbClr val="151616"/>
                </a:solidFill>
                <a:latin typeface="Arial"/>
                <a:cs typeface="Arial"/>
              </a:rPr>
              <a:t>сухарики,</a:t>
            </a:r>
            <a:r>
              <a:rPr sz="162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88" dirty="0">
                <a:solidFill>
                  <a:srgbClr val="151616"/>
                </a:solidFill>
                <a:latin typeface="Arial"/>
                <a:cs typeface="Arial"/>
              </a:rPr>
              <a:t>сушки</a:t>
            </a:r>
            <a:endParaRPr sz="1620">
              <a:solidFill>
                <a:prstClr val="black"/>
              </a:solidFill>
              <a:latin typeface="Arial"/>
              <a:cs typeface="Arial"/>
            </a:endParaRPr>
          </a:p>
          <a:p>
            <a:pPr marL="18703" marR="7481" indent="-935">
              <a:lnSpc>
                <a:spcPts val="1561"/>
              </a:lnSpc>
              <a:spcBef>
                <a:spcPts val="1370"/>
              </a:spcBef>
            </a:pPr>
            <a:r>
              <a:rPr sz="1620" spc="52" dirty="0">
                <a:solidFill>
                  <a:srgbClr val="151616"/>
                </a:solidFill>
                <a:latin typeface="Arial"/>
                <a:cs typeface="Arial"/>
              </a:rPr>
              <a:t>Отварные </a:t>
            </a:r>
            <a:r>
              <a:rPr sz="1620" spc="81" dirty="0">
                <a:solidFill>
                  <a:srgbClr val="151616"/>
                </a:solidFill>
                <a:latin typeface="Arial"/>
                <a:cs typeface="Arial"/>
              </a:rPr>
              <a:t>крупы,</a:t>
            </a:r>
            <a:r>
              <a:rPr sz="1620" spc="-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74" dirty="0">
                <a:solidFill>
                  <a:srgbClr val="151616"/>
                </a:solidFill>
                <a:latin typeface="Arial"/>
                <a:cs typeface="Arial"/>
              </a:rPr>
              <a:t>макароны  </a:t>
            </a:r>
            <a:r>
              <a:rPr sz="1620" spc="29" dirty="0">
                <a:solidFill>
                  <a:srgbClr val="151616"/>
                </a:solidFill>
                <a:latin typeface="Arial"/>
                <a:cs typeface="Arial"/>
              </a:rPr>
              <a:t>на </a:t>
            </a:r>
            <a:r>
              <a:rPr sz="1620" spc="44" dirty="0">
                <a:solidFill>
                  <a:srgbClr val="151616"/>
                </a:solidFill>
                <a:latin typeface="Arial"/>
                <a:cs typeface="Arial"/>
              </a:rPr>
              <a:t>воде </a:t>
            </a:r>
            <a:r>
              <a:rPr sz="1620" spc="15" dirty="0">
                <a:solidFill>
                  <a:srgbClr val="151616"/>
                </a:solidFill>
                <a:latin typeface="Arial"/>
                <a:cs typeface="Arial"/>
              </a:rPr>
              <a:t>без</a:t>
            </a:r>
            <a:r>
              <a:rPr sz="1620" spc="-22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22" dirty="0">
                <a:solidFill>
                  <a:srgbClr val="151616"/>
                </a:solidFill>
                <a:latin typeface="Arial"/>
                <a:cs typeface="Arial"/>
              </a:rPr>
              <a:t>масла</a:t>
            </a:r>
            <a:endParaRPr sz="162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66"/>
              </a:spcBef>
            </a:pPr>
            <a:endParaRPr sz="1325">
              <a:solidFill>
                <a:prstClr val="black"/>
              </a:solidFill>
              <a:latin typeface="Arial"/>
              <a:cs typeface="Arial"/>
            </a:endParaRPr>
          </a:p>
          <a:p>
            <a:pPr marL="18703" marR="1140901">
              <a:lnSpc>
                <a:spcPts val="1561"/>
              </a:lnSpc>
            </a:pPr>
            <a:r>
              <a:rPr sz="1620" spc="66" dirty="0">
                <a:solidFill>
                  <a:srgbClr val="151616"/>
                </a:solidFill>
                <a:latin typeface="Arial"/>
                <a:cs typeface="Arial"/>
              </a:rPr>
              <a:t>Овощи </a:t>
            </a:r>
            <a:r>
              <a:rPr sz="1620" spc="81" dirty="0">
                <a:solidFill>
                  <a:srgbClr val="151616"/>
                </a:solidFill>
                <a:latin typeface="Arial"/>
                <a:cs typeface="Arial"/>
              </a:rPr>
              <a:t>и</a:t>
            </a:r>
            <a:r>
              <a:rPr sz="1620" spc="-272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59" dirty="0">
                <a:solidFill>
                  <a:srgbClr val="151616"/>
                </a:solidFill>
                <a:latin typeface="Arial"/>
                <a:cs typeface="Arial"/>
              </a:rPr>
              <a:t>фрукты  </a:t>
            </a:r>
            <a:r>
              <a:rPr sz="1620" spc="74" dirty="0">
                <a:solidFill>
                  <a:srgbClr val="151616"/>
                </a:solidFill>
                <a:latin typeface="Arial"/>
                <a:cs typeface="Arial"/>
              </a:rPr>
              <a:t>(кроме</a:t>
            </a:r>
            <a:r>
              <a:rPr sz="1620" spc="-8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20" spc="29" dirty="0">
                <a:solidFill>
                  <a:srgbClr val="151616"/>
                </a:solidFill>
                <a:latin typeface="Arial"/>
                <a:cs typeface="Arial"/>
              </a:rPr>
              <a:t>бананов)</a:t>
            </a:r>
            <a:endParaRPr sz="162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10745" y="5574418"/>
            <a:ext cx="7672942" cy="1696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5562" indent="-507794">
              <a:lnSpc>
                <a:spcPts val="3093"/>
              </a:lnSpc>
              <a:buClr>
                <a:srgbClr val="FFFFFF"/>
              </a:buClr>
              <a:buSzPct val="150000"/>
              <a:buFont typeface="Arial"/>
              <a:buAutoNum type="arabicPeriod" startAt="2"/>
              <a:tabLst>
                <a:tab pos="526498" algn="l"/>
              </a:tabLst>
            </a:pPr>
            <a:r>
              <a:rPr sz="2356" spc="52" dirty="0">
                <a:solidFill>
                  <a:srgbClr val="151616"/>
                </a:solidFill>
                <a:latin typeface="Arial"/>
                <a:cs typeface="Arial"/>
              </a:rPr>
              <a:t>Выспись!</a:t>
            </a:r>
            <a:r>
              <a:rPr sz="2356" spc="-7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88" dirty="0">
                <a:solidFill>
                  <a:srgbClr val="151616"/>
                </a:solidFill>
                <a:latin typeface="Arial"/>
                <a:cs typeface="Arial"/>
              </a:rPr>
              <a:t>Сон</a:t>
            </a:r>
            <a:r>
              <a:rPr sz="2356" spc="-6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309" dirty="0">
                <a:solidFill>
                  <a:srgbClr val="151616"/>
                </a:solidFill>
                <a:latin typeface="Arial"/>
                <a:cs typeface="Arial"/>
              </a:rPr>
              <a:t>–</a:t>
            </a:r>
            <a:r>
              <a:rPr sz="2356" spc="-7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44" dirty="0">
                <a:solidFill>
                  <a:srgbClr val="151616"/>
                </a:solidFill>
                <a:latin typeface="Arial"/>
                <a:cs typeface="Arial"/>
              </a:rPr>
              <a:t>важная</a:t>
            </a:r>
            <a:r>
              <a:rPr sz="2356" spc="-6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44" dirty="0">
                <a:solidFill>
                  <a:srgbClr val="151616"/>
                </a:solidFill>
                <a:latin typeface="Arial"/>
                <a:cs typeface="Arial"/>
              </a:rPr>
              <a:t>составляющая</a:t>
            </a:r>
            <a:r>
              <a:rPr sz="2356" spc="-7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52" dirty="0">
                <a:solidFill>
                  <a:srgbClr val="151616"/>
                </a:solidFill>
                <a:latin typeface="Arial"/>
                <a:cs typeface="Arial"/>
              </a:rPr>
              <a:t>здоровья.</a:t>
            </a:r>
            <a:endParaRPr sz="2356">
              <a:solidFill>
                <a:prstClr val="black"/>
              </a:solidFill>
              <a:latin typeface="Arial"/>
              <a:cs typeface="Arial"/>
            </a:endParaRPr>
          </a:p>
          <a:p>
            <a:pPr marL="18703" marR="1825441">
              <a:lnSpc>
                <a:spcPts val="2548"/>
              </a:lnSpc>
              <a:spcBef>
                <a:spcPts val="191"/>
              </a:spcBef>
            </a:pPr>
            <a:r>
              <a:rPr sz="2356" spc="66" dirty="0">
                <a:solidFill>
                  <a:srgbClr val="151616"/>
                </a:solidFill>
                <a:latin typeface="Arial"/>
                <a:cs typeface="Arial"/>
              </a:rPr>
              <a:t>Накануне</a:t>
            </a:r>
            <a:r>
              <a:rPr sz="2356" spc="-7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59" dirty="0">
                <a:solidFill>
                  <a:srgbClr val="151616"/>
                </a:solidFill>
                <a:latin typeface="Arial"/>
                <a:cs typeface="Arial"/>
              </a:rPr>
              <a:t>сдачи</a:t>
            </a:r>
            <a:r>
              <a:rPr sz="2356" spc="-6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133" dirty="0">
                <a:solidFill>
                  <a:srgbClr val="151616"/>
                </a:solidFill>
                <a:latin typeface="Arial"/>
                <a:cs typeface="Arial"/>
              </a:rPr>
              <a:t>сон</a:t>
            </a:r>
            <a:r>
              <a:rPr sz="2356" spc="-6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88" dirty="0">
                <a:solidFill>
                  <a:srgbClr val="151616"/>
                </a:solidFill>
                <a:latin typeface="Arial"/>
                <a:cs typeface="Arial"/>
              </a:rPr>
              <a:t>должен</a:t>
            </a:r>
            <a:r>
              <a:rPr sz="2356" spc="-6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37" dirty="0">
                <a:solidFill>
                  <a:srgbClr val="151616"/>
                </a:solidFill>
                <a:latin typeface="Arial"/>
                <a:cs typeface="Arial"/>
              </a:rPr>
              <a:t>составлять  </a:t>
            </a:r>
            <a:r>
              <a:rPr sz="2356" spc="66" dirty="0">
                <a:solidFill>
                  <a:srgbClr val="151616"/>
                </a:solidFill>
                <a:latin typeface="Arial"/>
                <a:cs typeface="Arial"/>
              </a:rPr>
              <a:t>не </a:t>
            </a:r>
            <a:r>
              <a:rPr sz="2356" spc="59" dirty="0">
                <a:solidFill>
                  <a:srgbClr val="151616"/>
                </a:solidFill>
                <a:latin typeface="Arial"/>
                <a:cs typeface="Arial"/>
              </a:rPr>
              <a:t>менее </a:t>
            </a:r>
            <a:r>
              <a:rPr sz="2356" spc="88" dirty="0">
                <a:solidFill>
                  <a:srgbClr val="151616"/>
                </a:solidFill>
                <a:latin typeface="Arial"/>
                <a:cs typeface="Arial"/>
              </a:rPr>
              <a:t>7-8</a:t>
            </a:r>
            <a:r>
              <a:rPr sz="2356" spc="-33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52" dirty="0">
                <a:solidFill>
                  <a:srgbClr val="151616"/>
                </a:solidFill>
                <a:latin typeface="Arial"/>
                <a:cs typeface="Arial"/>
              </a:rPr>
              <a:t>часов</a:t>
            </a:r>
            <a:endParaRPr sz="2356">
              <a:solidFill>
                <a:prstClr val="black"/>
              </a:solidFill>
              <a:latin typeface="Arial"/>
              <a:cs typeface="Arial"/>
            </a:endParaRPr>
          </a:p>
          <a:p>
            <a:pPr marL="518081" indent="-500313">
              <a:spcBef>
                <a:spcPts val="2077"/>
              </a:spcBef>
              <a:buClr>
                <a:srgbClr val="FFFFFF"/>
              </a:buClr>
              <a:buSzPct val="150000"/>
              <a:buFont typeface="Arial"/>
              <a:buAutoNum type="arabicPeriod" startAt="3"/>
              <a:tabLst>
                <a:tab pos="519016" algn="l"/>
              </a:tabLst>
            </a:pPr>
            <a:r>
              <a:rPr sz="2356" spc="7" dirty="0">
                <a:solidFill>
                  <a:srgbClr val="151616"/>
                </a:solidFill>
                <a:latin typeface="Arial"/>
                <a:cs typeface="Arial"/>
              </a:rPr>
              <a:t>Заранее </a:t>
            </a:r>
            <a:r>
              <a:rPr sz="2356" spc="96" dirty="0">
                <a:solidFill>
                  <a:srgbClr val="151616"/>
                </a:solidFill>
                <a:latin typeface="Arial"/>
                <a:cs typeface="Arial"/>
              </a:rPr>
              <a:t>собери</a:t>
            </a:r>
            <a:r>
              <a:rPr sz="2356" spc="-14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140" dirty="0">
                <a:solidFill>
                  <a:srgbClr val="151616"/>
                </a:solidFill>
                <a:latin typeface="Arial"/>
                <a:cs typeface="Arial"/>
              </a:rPr>
              <a:t>сумку/рюкзак:</a:t>
            </a:r>
            <a:endParaRPr sz="235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359619" y="7538241"/>
            <a:ext cx="1283967" cy="381421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spcBef>
                <a:spcPts val="147"/>
              </a:spcBef>
            </a:pPr>
            <a:r>
              <a:rPr sz="2356" spc="44" dirty="0">
                <a:solidFill>
                  <a:srgbClr val="151616"/>
                </a:solidFill>
                <a:latin typeface="Arial"/>
                <a:cs typeface="Arial"/>
              </a:rPr>
              <a:t>П</a:t>
            </a:r>
            <a:r>
              <a:rPr sz="2356" spc="103" dirty="0">
                <a:solidFill>
                  <a:srgbClr val="151616"/>
                </a:solidFill>
                <a:latin typeface="Arial"/>
                <a:cs typeface="Arial"/>
              </a:rPr>
              <a:t>аспо</a:t>
            </a:r>
            <a:r>
              <a:rPr sz="2356" spc="81" dirty="0">
                <a:solidFill>
                  <a:srgbClr val="151616"/>
                </a:solidFill>
                <a:latin typeface="Arial"/>
                <a:cs typeface="Arial"/>
              </a:rPr>
              <a:t>р</a:t>
            </a:r>
            <a:r>
              <a:rPr sz="2356" spc="96" dirty="0">
                <a:solidFill>
                  <a:srgbClr val="151616"/>
                </a:solidFill>
                <a:latin typeface="Arial"/>
                <a:cs typeface="Arial"/>
              </a:rPr>
              <a:t>т</a:t>
            </a:r>
            <a:endParaRPr sz="235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109292" y="7590368"/>
            <a:ext cx="389828" cy="37780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616688" y="7538242"/>
            <a:ext cx="2420180" cy="961641"/>
          </a:xfrm>
          <a:prstGeom prst="rect">
            <a:avLst/>
          </a:prstGeom>
        </p:spPr>
        <p:txBody>
          <a:bodyPr vert="horz" wrap="square" lIns="0" tIns="90709" rIns="0" bIns="0" rtlCol="0">
            <a:spAutoFit/>
          </a:bodyPr>
          <a:lstStyle/>
          <a:p>
            <a:pPr marL="18703" marR="7481">
              <a:lnSpc>
                <a:spcPct val="80000"/>
              </a:lnSpc>
              <a:spcBef>
                <a:spcPts val="713"/>
              </a:spcBef>
            </a:pPr>
            <a:r>
              <a:rPr sz="2356" spc="37" dirty="0">
                <a:solidFill>
                  <a:srgbClr val="151616"/>
                </a:solidFill>
                <a:latin typeface="Arial"/>
                <a:cs typeface="Arial"/>
              </a:rPr>
              <a:t>Бутылка  </a:t>
            </a:r>
            <a:r>
              <a:rPr sz="2356" spc="103" dirty="0">
                <a:solidFill>
                  <a:srgbClr val="151616"/>
                </a:solidFill>
                <a:latin typeface="Arial"/>
                <a:cs typeface="Arial"/>
              </a:rPr>
              <a:t>не</a:t>
            </a:r>
            <a:r>
              <a:rPr sz="2356" spc="44" dirty="0">
                <a:solidFill>
                  <a:srgbClr val="151616"/>
                </a:solidFill>
                <a:latin typeface="Arial"/>
                <a:cs typeface="Arial"/>
              </a:rPr>
              <a:t>г</a:t>
            </a:r>
            <a:r>
              <a:rPr sz="2356" spc="74" dirty="0">
                <a:solidFill>
                  <a:srgbClr val="151616"/>
                </a:solidFill>
                <a:latin typeface="Arial"/>
                <a:cs typeface="Arial"/>
              </a:rPr>
              <a:t>азированной  воды</a:t>
            </a:r>
            <a:endParaRPr sz="235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431821" y="7590368"/>
            <a:ext cx="389828" cy="37780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51">
              <a:solidFill>
                <a:prstClr val="black"/>
              </a:solidFill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920812" y="7538241"/>
            <a:ext cx="1402732" cy="961641"/>
          </a:xfrm>
          <a:prstGeom prst="rect">
            <a:avLst/>
          </a:prstGeom>
        </p:spPr>
        <p:txBody>
          <a:bodyPr vert="horz" wrap="square" lIns="0" tIns="90709" rIns="0" bIns="0" rtlCol="0">
            <a:spAutoFit/>
          </a:bodyPr>
          <a:lstStyle/>
          <a:p>
            <a:pPr marL="18703" marR="7481">
              <a:lnSpc>
                <a:spcPct val="80000"/>
              </a:lnSpc>
              <a:spcBef>
                <a:spcPts val="713"/>
              </a:spcBef>
            </a:pPr>
            <a:r>
              <a:rPr sz="2356" spc="44" dirty="0">
                <a:solidFill>
                  <a:srgbClr val="151616"/>
                </a:solidFill>
                <a:latin typeface="Arial"/>
                <a:cs typeface="Arial"/>
              </a:rPr>
              <a:t>Пачка  </a:t>
            </a:r>
            <a:r>
              <a:rPr sz="2356" spc="133" dirty="0">
                <a:solidFill>
                  <a:srgbClr val="151616"/>
                </a:solidFill>
                <a:latin typeface="Arial"/>
                <a:cs typeface="Arial"/>
              </a:rPr>
              <a:t>прос</a:t>
            </a:r>
            <a:r>
              <a:rPr sz="2356" spc="81" dirty="0">
                <a:solidFill>
                  <a:srgbClr val="151616"/>
                </a:solidFill>
                <a:latin typeface="Arial"/>
                <a:cs typeface="Arial"/>
              </a:rPr>
              <a:t>т</a:t>
            </a:r>
            <a:r>
              <a:rPr sz="2356" spc="191" dirty="0">
                <a:solidFill>
                  <a:srgbClr val="151616"/>
                </a:solidFill>
                <a:latin typeface="Arial"/>
                <a:cs typeface="Arial"/>
              </a:rPr>
              <a:t>о</a:t>
            </a:r>
            <a:r>
              <a:rPr sz="2356" spc="88" dirty="0">
                <a:solidFill>
                  <a:srgbClr val="151616"/>
                </a:solidFill>
                <a:latin typeface="Arial"/>
                <a:cs typeface="Arial"/>
              </a:rPr>
              <a:t>г</a:t>
            </a:r>
            <a:r>
              <a:rPr sz="2356" spc="118" dirty="0">
                <a:solidFill>
                  <a:srgbClr val="151616"/>
                </a:solidFill>
                <a:latin typeface="Arial"/>
                <a:cs typeface="Arial"/>
              </a:rPr>
              <a:t>о  </a:t>
            </a:r>
            <a:r>
              <a:rPr sz="2356" spc="37" dirty="0">
                <a:solidFill>
                  <a:srgbClr val="151616"/>
                </a:solidFill>
                <a:latin typeface="Arial"/>
                <a:cs typeface="Arial"/>
              </a:rPr>
              <a:t>печенья</a:t>
            </a:r>
            <a:endParaRPr sz="235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0" name="object 47"/>
          <p:cNvSpPr txBox="1"/>
          <p:nvPr/>
        </p:nvSpPr>
        <p:spPr>
          <a:xfrm rot="406515">
            <a:off x="11371778" y="3500079"/>
            <a:ext cx="4157586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03" algn="ctr"/>
            <a:r>
              <a:rPr lang="ru-RU" sz="2000" i="1" dirty="0" smtClean="0">
                <a:solidFill>
                  <a:prstClr val="black"/>
                </a:solidFill>
                <a:latin typeface="Arial"/>
                <a:cs typeface="Arial"/>
              </a:rPr>
              <a:t>Если вы идёте на СПК впервые, возьмите с собой паспорт и СНИЛС.</a:t>
            </a:r>
          </a:p>
          <a:p>
            <a:pPr marL="18703" algn="ctr"/>
            <a:r>
              <a:rPr lang="ru-RU" sz="2000" i="1" dirty="0" smtClean="0">
                <a:solidFill>
                  <a:prstClr val="black"/>
                </a:solidFill>
                <a:latin typeface="Arial"/>
                <a:cs typeface="Arial"/>
              </a:rPr>
              <a:t>В следующие разы с собой нужен будет только </a:t>
            </a:r>
            <a:r>
              <a:rPr lang="ru-RU" sz="2000" i="1" dirty="0" smtClean="0">
                <a:solidFill>
                  <a:prstClr val="black"/>
                </a:solidFill>
                <a:latin typeface="Arial"/>
                <a:cs typeface="Arial"/>
              </a:rPr>
              <a:t>паспорт.</a:t>
            </a:r>
            <a:endParaRPr sz="20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1" name="Прямоугольник 70"/>
          <p:cNvSpPr/>
          <p:nvPr/>
        </p:nvSpPr>
        <p:spPr>
          <a:xfrm rot="429263">
            <a:off x="11040839" y="5908968"/>
            <a:ext cx="4076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Адрес Тюменской СПК:</a:t>
            </a:r>
          </a:p>
          <a:p>
            <a:pPr algn="ctr"/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ул. Энергетиков, 35</a:t>
            </a:r>
          </a:p>
          <a:p>
            <a:pPr algn="ctr"/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Работают с 8.00 до 13.00 в будни</a:t>
            </a:r>
          </a:p>
        </p:txBody>
      </p:sp>
    </p:spTree>
    <p:extLst>
      <p:ext uri="{BB962C8B-B14F-4D97-AF65-F5344CB8AC3E}">
        <p14:creationId xmlns:p14="http://schemas.microsoft.com/office/powerpoint/2010/main" val="33304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23953" y="2326624"/>
            <a:ext cx="4866868" cy="4241165"/>
          </a:xfrm>
          <a:custGeom>
            <a:avLst/>
            <a:gdLst/>
            <a:ahLst/>
            <a:cxnLst/>
            <a:rect l="l" t="t" r="r" b="b"/>
            <a:pathLst>
              <a:path w="4624705" h="4241165">
                <a:moveTo>
                  <a:pt x="4624311" y="4241038"/>
                </a:moveTo>
                <a:lnTo>
                  <a:pt x="0" y="4241038"/>
                </a:lnTo>
                <a:lnTo>
                  <a:pt x="0" y="0"/>
                </a:lnTo>
                <a:lnTo>
                  <a:pt x="4624311" y="0"/>
                </a:lnTo>
                <a:lnTo>
                  <a:pt x="4624311" y="4241038"/>
                </a:lnTo>
                <a:close/>
              </a:path>
            </a:pathLst>
          </a:custGeom>
          <a:solidFill>
            <a:srgbClr val="1C1C1B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83842" y="1428242"/>
            <a:ext cx="27241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70" dirty="0">
                <a:latin typeface="Arial"/>
                <a:cs typeface="Arial"/>
              </a:rPr>
              <a:t>После</a:t>
            </a:r>
            <a:r>
              <a:rPr sz="2800" b="1" spc="-125" dirty="0">
                <a:latin typeface="Arial"/>
                <a:cs typeface="Arial"/>
              </a:rPr>
              <a:t> </a:t>
            </a:r>
            <a:r>
              <a:rPr sz="2800" b="1" spc="-75" dirty="0">
                <a:latin typeface="Arial"/>
                <a:cs typeface="Arial"/>
              </a:rPr>
              <a:t>донации: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55526" y="3079356"/>
            <a:ext cx="3488054" cy="2656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spc="-40" dirty="0">
                <a:solidFill>
                  <a:srgbClr val="FFFFFF"/>
                </a:solidFill>
                <a:latin typeface="Arial"/>
                <a:cs typeface="Arial"/>
              </a:rPr>
              <a:t>Занеси </a:t>
            </a:r>
            <a:r>
              <a:rPr sz="2600" spc="25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свой</a:t>
            </a:r>
            <a:r>
              <a:rPr sz="2600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Arial"/>
                <a:cs typeface="Arial"/>
              </a:rPr>
              <a:t>дневник  </a:t>
            </a: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предполагаемую </a:t>
            </a:r>
            <a:r>
              <a:rPr sz="2600" spc="-100" dirty="0">
                <a:solidFill>
                  <a:srgbClr val="FFFFFF"/>
                </a:solidFill>
                <a:latin typeface="Arial"/>
                <a:cs typeface="Arial"/>
              </a:rPr>
              <a:t>дату  </a:t>
            </a:r>
            <a:r>
              <a:rPr sz="2600" spc="-40" dirty="0">
                <a:solidFill>
                  <a:srgbClr val="FFFFFF"/>
                </a:solidFill>
                <a:latin typeface="Arial"/>
                <a:cs typeface="Arial"/>
              </a:rPr>
              <a:t>следующей</a:t>
            </a:r>
            <a:r>
              <a:rPr sz="2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60" dirty="0">
                <a:solidFill>
                  <a:srgbClr val="FFFFFF"/>
                </a:solidFill>
                <a:latin typeface="Arial"/>
                <a:cs typeface="Arial"/>
              </a:rPr>
              <a:t>донации!</a:t>
            </a:r>
            <a:endParaRPr sz="2600" dirty="0">
              <a:latin typeface="Arial"/>
              <a:cs typeface="Arial"/>
            </a:endParaRPr>
          </a:p>
          <a:p>
            <a:pPr marL="12700" marR="262255">
              <a:lnSpc>
                <a:spcPct val="100000"/>
              </a:lnSpc>
              <a:spcBef>
                <a:spcPts val="2000"/>
              </a:spcBef>
            </a:pPr>
            <a:r>
              <a:rPr sz="2600" b="1" spc="-60" dirty="0">
                <a:solidFill>
                  <a:srgbClr val="FFFFFF"/>
                </a:solidFill>
                <a:latin typeface="Arial"/>
                <a:cs typeface="Arial"/>
              </a:rPr>
              <a:t>ВАЖНО: </a:t>
            </a:r>
            <a:r>
              <a:rPr sz="2600" spc="-60" dirty="0">
                <a:solidFill>
                  <a:srgbClr val="FFFFFF"/>
                </a:solidFill>
                <a:latin typeface="Arial"/>
                <a:cs typeface="Arial"/>
              </a:rPr>
              <a:t>сдай </a:t>
            </a:r>
            <a:r>
              <a:rPr sz="2600" spc="45" dirty="0">
                <a:solidFill>
                  <a:srgbClr val="FFFFFF"/>
                </a:solidFill>
                <a:latin typeface="Arial"/>
                <a:cs typeface="Arial"/>
              </a:rPr>
              <a:t>кровь  </a:t>
            </a:r>
            <a:r>
              <a:rPr sz="2600" spc="55" dirty="0">
                <a:solidFill>
                  <a:srgbClr val="FFFFFF"/>
                </a:solidFill>
                <a:latin typeface="Arial"/>
                <a:cs typeface="Arial"/>
              </a:rPr>
              <a:t>через 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полгода</a:t>
            </a:r>
            <a:r>
              <a:rPr sz="26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после  </a:t>
            </a:r>
            <a:r>
              <a:rPr sz="2600" spc="10" dirty="0">
                <a:solidFill>
                  <a:srgbClr val="FFFFFF"/>
                </a:solidFill>
                <a:latin typeface="Arial"/>
                <a:cs typeface="Arial"/>
              </a:rPr>
              <a:t>первой</a:t>
            </a:r>
            <a:r>
              <a:rPr sz="2600" spc="-60" dirty="0">
                <a:solidFill>
                  <a:srgbClr val="FFFFFF"/>
                </a:solidFill>
                <a:latin typeface="Arial"/>
                <a:cs typeface="Arial"/>
              </a:rPr>
              <a:t> донации!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72380" y="7850975"/>
            <a:ext cx="2000859" cy="1717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21060000">
            <a:off x="5267310" y="7246818"/>
            <a:ext cx="469487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20" dirty="0">
                <a:solidFill>
                  <a:srgbClr val="E20413"/>
                </a:solidFill>
                <a:latin typeface="Arial"/>
                <a:cs typeface="Arial"/>
              </a:rPr>
              <a:t>3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06781" y="7181844"/>
            <a:ext cx="154940" cy="509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690"/>
              </a:lnSpc>
            </a:pPr>
            <a:r>
              <a:rPr sz="3200" spc="-95" dirty="0">
                <a:solidFill>
                  <a:srgbClr val="E20413"/>
                </a:solidFill>
                <a:latin typeface="Arial"/>
                <a:cs typeface="Arial"/>
              </a:rPr>
              <a:t>-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420000">
            <a:off x="5630183" y="7242218"/>
            <a:ext cx="471024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30" dirty="0">
                <a:solidFill>
                  <a:srgbClr val="E20413"/>
                </a:solidFill>
                <a:latin typeface="Arial"/>
                <a:cs typeface="Arial"/>
              </a:rPr>
              <a:t>4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440000">
            <a:off x="5963749" y="7336923"/>
            <a:ext cx="467063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60" dirty="0">
                <a:solidFill>
                  <a:srgbClr val="E20413"/>
                </a:solidFill>
                <a:latin typeface="Arial"/>
                <a:cs typeface="Arial"/>
              </a:rPr>
              <a:t>ч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2040000">
            <a:off x="6162393" y="7449379"/>
            <a:ext cx="467363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95" dirty="0">
                <a:solidFill>
                  <a:srgbClr val="E20413"/>
                </a:solidFill>
                <a:latin typeface="Arial"/>
                <a:cs typeface="Arial"/>
              </a:rPr>
              <a:t>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2700000">
            <a:off x="6334848" y="7590351"/>
            <a:ext cx="459199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5" dirty="0">
                <a:solidFill>
                  <a:srgbClr val="E20413"/>
                </a:solidFill>
                <a:latin typeface="Arial"/>
                <a:cs typeface="Arial"/>
              </a:rPr>
              <a:t>с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3300000">
            <a:off x="6472281" y="7759265"/>
            <a:ext cx="465569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95" dirty="0">
                <a:solidFill>
                  <a:srgbClr val="E20413"/>
                </a:solidFill>
                <a:latin typeface="Arial"/>
                <a:cs typeface="Arial"/>
              </a:rPr>
              <a:t>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10966" y="7647660"/>
            <a:ext cx="2179320" cy="2088514"/>
          </a:xfrm>
          <a:custGeom>
            <a:avLst/>
            <a:gdLst/>
            <a:ahLst/>
            <a:cxnLst/>
            <a:rect l="l" t="t" r="r" b="b"/>
            <a:pathLst>
              <a:path w="2179320" h="2088515">
                <a:moveTo>
                  <a:pt x="654022" y="0"/>
                </a:moveTo>
                <a:lnTo>
                  <a:pt x="607911" y="21367"/>
                </a:lnTo>
                <a:lnTo>
                  <a:pt x="562667" y="44979"/>
                </a:lnTo>
                <a:lnTo>
                  <a:pt x="518375" y="70831"/>
                </a:lnTo>
                <a:lnTo>
                  <a:pt x="475120" y="98918"/>
                </a:lnTo>
                <a:lnTo>
                  <a:pt x="432987" y="129235"/>
                </a:lnTo>
                <a:lnTo>
                  <a:pt x="392061" y="161777"/>
                </a:lnTo>
                <a:lnTo>
                  <a:pt x="352428" y="196539"/>
                </a:lnTo>
                <a:lnTo>
                  <a:pt x="314171" y="233518"/>
                </a:lnTo>
                <a:lnTo>
                  <a:pt x="277378" y="272707"/>
                </a:lnTo>
                <a:lnTo>
                  <a:pt x="245817" y="309590"/>
                </a:lnTo>
                <a:lnTo>
                  <a:pt x="216180" y="347463"/>
                </a:lnTo>
                <a:lnTo>
                  <a:pt x="188462" y="386264"/>
                </a:lnTo>
                <a:lnTo>
                  <a:pt x="162660" y="425931"/>
                </a:lnTo>
                <a:lnTo>
                  <a:pt x="138771" y="466400"/>
                </a:lnTo>
                <a:lnTo>
                  <a:pt x="116790" y="507610"/>
                </a:lnTo>
                <a:lnTo>
                  <a:pt x="96715" y="549498"/>
                </a:lnTo>
                <a:lnTo>
                  <a:pt x="78542" y="592001"/>
                </a:lnTo>
                <a:lnTo>
                  <a:pt x="62267" y="635056"/>
                </a:lnTo>
                <a:lnTo>
                  <a:pt x="47888" y="678602"/>
                </a:lnTo>
                <a:lnTo>
                  <a:pt x="35400" y="722575"/>
                </a:lnTo>
                <a:lnTo>
                  <a:pt x="24800" y="766913"/>
                </a:lnTo>
                <a:lnTo>
                  <a:pt x="16085" y="811554"/>
                </a:lnTo>
                <a:lnTo>
                  <a:pt x="9251" y="856435"/>
                </a:lnTo>
                <a:lnTo>
                  <a:pt x="4294" y="901494"/>
                </a:lnTo>
                <a:lnTo>
                  <a:pt x="1211" y="946667"/>
                </a:lnTo>
                <a:lnTo>
                  <a:pt x="0" y="991893"/>
                </a:lnTo>
                <a:lnTo>
                  <a:pt x="655" y="1037109"/>
                </a:lnTo>
                <a:lnTo>
                  <a:pt x="3174" y="1082253"/>
                </a:lnTo>
                <a:lnTo>
                  <a:pt x="7553" y="1127261"/>
                </a:lnTo>
                <a:lnTo>
                  <a:pt x="13788" y="1172071"/>
                </a:lnTo>
                <a:lnTo>
                  <a:pt x="21877" y="1216622"/>
                </a:lnTo>
                <a:lnTo>
                  <a:pt x="31815" y="1260849"/>
                </a:lnTo>
                <a:lnTo>
                  <a:pt x="43600" y="1304692"/>
                </a:lnTo>
                <a:lnTo>
                  <a:pt x="57227" y="1348086"/>
                </a:lnTo>
                <a:lnTo>
                  <a:pt x="72694" y="1390970"/>
                </a:lnTo>
                <a:lnTo>
                  <a:pt x="89996" y="1433282"/>
                </a:lnTo>
                <a:lnTo>
                  <a:pt x="109131" y="1474958"/>
                </a:lnTo>
                <a:lnTo>
                  <a:pt x="130094" y="1515936"/>
                </a:lnTo>
                <a:lnTo>
                  <a:pt x="152883" y="1556154"/>
                </a:lnTo>
                <a:lnTo>
                  <a:pt x="177493" y="1595549"/>
                </a:lnTo>
                <a:lnTo>
                  <a:pt x="203922" y="1634058"/>
                </a:lnTo>
                <a:lnTo>
                  <a:pt x="232165" y="1671619"/>
                </a:lnTo>
                <a:lnTo>
                  <a:pt x="262220" y="1708170"/>
                </a:lnTo>
                <a:lnTo>
                  <a:pt x="294082" y="1743648"/>
                </a:lnTo>
                <a:lnTo>
                  <a:pt x="327749" y="1777990"/>
                </a:lnTo>
                <a:lnTo>
                  <a:pt x="363217" y="1811134"/>
                </a:lnTo>
                <a:lnTo>
                  <a:pt x="400101" y="1842694"/>
                </a:lnTo>
                <a:lnTo>
                  <a:pt x="437975" y="1872332"/>
                </a:lnTo>
                <a:lnTo>
                  <a:pt x="476778" y="1900050"/>
                </a:lnTo>
                <a:lnTo>
                  <a:pt x="516445" y="1925851"/>
                </a:lnTo>
                <a:lnTo>
                  <a:pt x="556915" y="1949741"/>
                </a:lnTo>
                <a:lnTo>
                  <a:pt x="598126" y="1971722"/>
                </a:lnTo>
                <a:lnTo>
                  <a:pt x="640014" y="1991797"/>
                </a:lnTo>
                <a:lnTo>
                  <a:pt x="682517" y="2009969"/>
                </a:lnTo>
                <a:lnTo>
                  <a:pt x="725573" y="2026244"/>
                </a:lnTo>
                <a:lnTo>
                  <a:pt x="769120" y="2040623"/>
                </a:lnTo>
                <a:lnTo>
                  <a:pt x="813093" y="2053111"/>
                </a:lnTo>
                <a:lnTo>
                  <a:pt x="857432" y="2063711"/>
                </a:lnTo>
                <a:lnTo>
                  <a:pt x="902073" y="2072426"/>
                </a:lnTo>
                <a:lnTo>
                  <a:pt x="946955" y="2079260"/>
                </a:lnTo>
                <a:lnTo>
                  <a:pt x="992013" y="2084217"/>
                </a:lnTo>
                <a:lnTo>
                  <a:pt x="1037187" y="2087299"/>
                </a:lnTo>
                <a:lnTo>
                  <a:pt x="1082413" y="2088511"/>
                </a:lnTo>
                <a:lnTo>
                  <a:pt x="1127629" y="2087855"/>
                </a:lnTo>
                <a:lnTo>
                  <a:pt x="1172772" y="2085336"/>
                </a:lnTo>
                <a:lnTo>
                  <a:pt x="1217781" y="2080957"/>
                </a:lnTo>
                <a:lnTo>
                  <a:pt x="1262591" y="2074721"/>
                </a:lnTo>
                <a:lnTo>
                  <a:pt x="1307141" y="2066632"/>
                </a:lnTo>
                <a:lnTo>
                  <a:pt x="1351369" y="2056693"/>
                </a:lnTo>
                <a:lnTo>
                  <a:pt x="1395211" y="2044908"/>
                </a:lnTo>
                <a:lnTo>
                  <a:pt x="1438605" y="2031280"/>
                </a:lnTo>
                <a:lnTo>
                  <a:pt x="1481489" y="2015813"/>
                </a:lnTo>
                <a:lnTo>
                  <a:pt x="1523800" y="1998510"/>
                </a:lnTo>
                <a:lnTo>
                  <a:pt x="1565475" y="1979375"/>
                </a:lnTo>
                <a:lnTo>
                  <a:pt x="1606453" y="1958411"/>
                </a:lnTo>
                <a:lnTo>
                  <a:pt x="1646670" y="1935622"/>
                </a:lnTo>
                <a:lnTo>
                  <a:pt x="1686064" y="1911011"/>
                </a:lnTo>
                <a:lnTo>
                  <a:pt x="1724573" y="1884582"/>
                </a:lnTo>
                <a:lnTo>
                  <a:pt x="1762134" y="1856337"/>
                </a:lnTo>
                <a:lnTo>
                  <a:pt x="1798683" y="1826282"/>
                </a:lnTo>
                <a:lnTo>
                  <a:pt x="1834160" y="1794418"/>
                </a:lnTo>
                <a:lnTo>
                  <a:pt x="1868501" y="1760751"/>
                </a:lnTo>
                <a:lnTo>
                  <a:pt x="1901644" y="1725282"/>
                </a:lnTo>
                <a:lnTo>
                  <a:pt x="1935126" y="1686045"/>
                </a:lnTo>
                <a:lnTo>
                  <a:pt x="1966436" y="1645694"/>
                </a:lnTo>
                <a:lnTo>
                  <a:pt x="1995577" y="1604304"/>
                </a:lnTo>
                <a:lnTo>
                  <a:pt x="2022555" y="1561949"/>
                </a:lnTo>
                <a:lnTo>
                  <a:pt x="2047373" y="1518705"/>
                </a:lnTo>
                <a:lnTo>
                  <a:pt x="2070035" y="1474647"/>
                </a:lnTo>
                <a:lnTo>
                  <a:pt x="2090546" y="1429849"/>
                </a:lnTo>
                <a:lnTo>
                  <a:pt x="2108910" y="1384388"/>
                </a:lnTo>
                <a:lnTo>
                  <a:pt x="2125131" y="1338338"/>
                </a:lnTo>
                <a:lnTo>
                  <a:pt x="2139213" y="1291774"/>
                </a:lnTo>
                <a:lnTo>
                  <a:pt x="2151161" y="1244771"/>
                </a:lnTo>
                <a:lnTo>
                  <a:pt x="2160978" y="1197405"/>
                </a:lnTo>
                <a:lnTo>
                  <a:pt x="2168669" y="1149750"/>
                </a:lnTo>
                <a:lnTo>
                  <a:pt x="2174238" y="1101882"/>
                </a:lnTo>
                <a:lnTo>
                  <a:pt x="2177690" y="1053876"/>
                </a:lnTo>
                <a:lnTo>
                  <a:pt x="2179027" y="1005806"/>
                </a:lnTo>
                <a:lnTo>
                  <a:pt x="2178255" y="957749"/>
                </a:lnTo>
                <a:lnTo>
                  <a:pt x="2175378" y="909778"/>
                </a:lnTo>
                <a:lnTo>
                  <a:pt x="2170400" y="861970"/>
                </a:lnTo>
                <a:lnTo>
                  <a:pt x="2163325" y="814399"/>
                </a:lnTo>
                <a:lnTo>
                  <a:pt x="2154158" y="767140"/>
                </a:lnTo>
                <a:lnTo>
                  <a:pt x="2142902" y="720269"/>
                </a:lnTo>
                <a:lnTo>
                  <a:pt x="2129561" y="673860"/>
                </a:lnTo>
                <a:lnTo>
                  <a:pt x="2114141" y="627989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33792" y="3027375"/>
            <a:ext cx="2203322" cy="2203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20940000">
            <a:off x="1983027" y="2727511"/>
            <a:ext cx="432352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785" dirty="0">
                <a:solidFill>
                  <a:srgbClr val="009540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21480000">
            <a:off x="2154679" y="2703176"/>
            <a:ext cx="483228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185" dirty="0">
                <a:solidFill>
                  <a:srgbClr val="009540"/>
                </a:solidFill>
                <a:latin typeface="Arial"/>
                <a:cs typeface="Arial"/>
              </a:rPr>
              <a:t>0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360000">
            <a:off x="2376683" y="2710758"/>
            <a:ext cx="431580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95" dirty="0">
                <a:solidFill>
                  <a:srgbClr val="009540"/>
                </a:solidFill>
                <a:latin typeface="Arial"/>
                <a:cs typeface="Arial"/>
              </a:rPr>
              <a:t>-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720000">
            <a:off x="2505761" y="2733359"/>
            <a:ext cx="432941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785" dirty="0">
                <a:solidFill>
                  <a:srgbClr val="009540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1260000">
            <a:off x="2666115" y="2791220"/>
            <a:ext cx="480256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100" dirty="0">
                <a:solidFill>
                  <a:srgbClr val="009540"/>
                </a:solidFill>
                <a:latin typeface="Arial"/>
                <a:cs typeface="Arial"/>
              </a:rPr>
              <a:t>5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2340000">
            <a:off x="2982236" y="2981063"/>
            <a:ext cx="486249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200" dirty="0">
                <a:solidFill>
                  <a:srgbClr val="009540"/>
                </a:solidFill>
                <a:latin typeface="Arial"/>
                <a:cs typeface="Arial"/>
              </a:rPr>
              <a:t>м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3060000">
            <a:off x="3166540" y="3159387"/>
            <a:ext cx="468877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40" dirty="0">
                <a:solidFill>
                  <a:srgbClr val="009540"/>
                </a:solidFill>
                <a:latin typeface="Arial"/>
                <a:cs typeface="Arial"/>
              </a:rPr>
              <a:t>и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3720000">
            <a:off x="3295110" y="3355177"/>
            <a:ext cx="468573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20" dirty="0">
                <a:solidFill>
                  <a:srgbClr val="009540"/>
                </a:solidFill>
                <a:latin typeface="Arial"/>
                <a:cs typeface="Arial"/>
              </a:rPr>
              <a:t>н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4320000">
            <a:off x="3384780" y="3559009"/>
            <a:ext cx="458918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45" dirty="0">
                <a:solidFill>
                  <a:srgbClr val="009540"/>
                </a:solidFill>
                <a:latin typeface="Arial"/>
                <a:cs typeface="Arial"/>
              </a:rPr>
              <a:t>у</a:t>
            </a:r>
            <a:endParaRPr sz="3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4860000">
            <a:off x="3434584" y="3743225"/>
            <a:ext cx="443603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200" dirty="0">
                <a:solidFill>
                  <a:srgbClr val="009540"/>
                </a:solidFill>
                <a:latin typeface="Arial"/>
                <a:cs typeface="Arial"/>
              </a:rPr>
              <a:t>т</a:t>
            </a:r>
            <a:endParaRPr sz="3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58020" y="3147898"/>
            <a:ext cx="2171700" cy="2070735"/>
          </a:xfrm>
          <a:custGeom>
            <a:avLst/>
            <a:gdLst/>
            <a:ahLst/>
            <a:cxnLst/>
            <a:rect l="l" t="t" r="r" b="b"/>
            <a:pathLst>
              <a:path w="2171700" h="2070735">
                <a:moveTo>
                  <a:pt x="615343" y="0"/>
                </a:moveTo>
                <a:lnTo>
                  <a:pt x="568431" y="24161"/>
                </a:lnTo>
                <a:lnTo>
                  <a:pt x="522371" y="50799"/>
                </a:lnTo>
                <a:lnTo>
                  <a:pt x="477253" y="79924"/>
                </a:lnTo>
                <a:lnTo>
                  <a:pt x="433162" y="111544"/>
                </a:lnTo>
                <a:lnTo>
                  <a:pt x="395066" y="141630"/>
                </a:lnTo>
                <a:lnTo>
                  <a:pt x="358666" y="173059"/>
                </a:lnTo>
                <a:lnTo>
                  <a:pt x="323970" y="205770"/>
                </a:lnTo>
                <a:lnTo>
                  <a:pt x="290986" y="239701"/>
                </a:lnTo>
                <a:lnTo>
                  <a:pt x="259723" y="274789"/>
                </a:lnTo>
                <a:lnTo>
                  <a:pt x="230190" y="310972"/>
                </a:lnTo>
                <a:lnTo>
                  <a:pt x="202396" y="348189"/>
                </a:lnTo>
                <a:lnTo>
                  <a:pt x="176348" y="386377"/>
                </a:lnTo>
                <a:lnTo>
                  <a:pt x="152057" y="425475"/>
                </a:lnTo>
                <a:lnTo>
                  <a:pt x="129531" y="465419"/>
                </a:lnTo>
                <a:lnTo>
                  <a:pt x="108777" y="506149"/>
                </a:lnTo>
                <a:lnTo>
                  <a:pt x="89805" y="547603"/>
                </a:lnTo>
                <a:lnTo>
                  <a:pt x="72624" y="589717"/>
                </a:lnTo>
                <a:lnTo>
                  <a:pt x="57242" y="632431"/>
                </a:lnTo>
                <a:lnTo>
                  <a:pt x="43668" y="675682"/>
                </a:lnTo>
                <a:lnTo>
                  <a:pt x="31911" y="719407"/>
                </a:lnTo>
                <a:lnTo>
                  <a:pt x="21979" y="763546"/>
                </a:lnTo>
                <a:lnTo>
                  <a:pt x="13881" y="808036"/>
                </a:lnTo>
                <a:lnTo>
                  <a:pt x="7625" y="852816"/>
                </a:lnTo>
                <a:lnTo>
                  <a:pt x="3220" y="897822"/>
                </a:lnTo>
                <a:lnTo>
                  <a:pt x="676" y="942993"/>
                </a:lnTo>
                <a:lnTo>
                  <a:pt x="0" y="988267"/>
                </a:lnTo>
                <a:lnTo>
                  <a:pt x="1201" y="1033582"/>
                </a:lnTo>
                <a:lnTo>
                  <a:pt x="4288" y="1078875"/>
                </a:lnTo>
                <a:lnTo>
                  <a:pt x="9269" y="1124086"/>
                </a:lnTo>
                <a:lnTo>
                  <a:pt x="16154" y="1169152"/>
                </a:lnTo>
                <a:lnTo>
                  <a:pt x="24951" y="1214010"/>
                </a:lnTo>
                <a:lnTo>
                  <a:pt x="35668" y="1258599"/>
                </a:lnTo>
                <a:lnTo>
                  <a:pt x="48315" y="1302857"/>
                </a:lnTo>
                <a:lnTo>
                  <a:pt x="62899" y="1346721"/>
                </a:lnTo>
                <a:lnTo>
                  <a:pt x="79430" y="1390130"/>
                </a:lnTo>
                <a:lnTo>
                  <a:pt x="97916" y="1433022"/>
                </a:lnTo>
                <a:lnTo>
                  <a:pt x="118367" y="1475335"/>
                </a:lnTo>
                <a:lnTo>
                  <a:pt x="140789" y="1517006"/>
                </a:lnTo>
                <a:lnTo>
                  <a:pt x="165193" y="1557973"/>
                </a:lnTo>
                <a:lnTo>
                  <a:pt x="191587" y="1598176"/>
                </a:lnTo>
                <a:lnTo>
                  <a:pt x="219980" y="1637550"/>
                </a:lnTo>
                <a:lnTo>
                  <a:pt x="250066" y="1675646"/>
                </a:lnTo>
                <a:lnTo>
                  <a:pt x="281495" y="1712046"/>
                </a:lnTo>
                <a:lnTo>
                  <a:pt x="314206" y="1746742"/>
                </a:lnTo>
                <a:lnTo>
                  <a:pt x="348137" y="1779726"/>
                </a:lnTo>
                <a:lnTo>
                  <a:pt x="383224" y="1810989"/>
                </a:lnTo>
                <a:lnTo>
                  <a:pt x="419408" y="1840521"/>
                </a:lnTo>
                <a:lnTo>
                  <a:pt x="456624" y="1868315"/>
                </a:lnTo>
                <a:lnTo>
                  <a:pt x="494812" y="1894362"/>
                </a:lnTo>
                <a:lnTo>
                  <a:pt x="533909" y="1918653"/>
                </a:lnTo>
                <a:lnTo>
                  <a:pt x="573853" y="1941180"/>
                </a:lnTo>
                <a:lnTo>
                  <a:pt x="614583" y="1961933"/>
                </a:lnTo>
                <a:lnTo>
                  <a:pt x="656036" y="1980904"/>
                </a:lnTo>
                <a:lnTo>
                  <a:pt x="698150" y="1998085"/>
                </a:lnTo>
                <a:lnTo>
                  <a:pt x="740863" y="2013466"/>
                </a:lnTo>
                <a:lnTo>
                  <a:pt x="784113" y="2027040"/>
                </a:lnTo>
                <a:lnTo>
                  <a:pt x="827838" y="2038797"/>
                </a:lnTo>
                <a:lnTo>
                  <a:pt x="871977" y="2048729"/>
                </a:lnTo>
                <a:lnTo>
                  <a:pt x="916466" y="2056827"/>
                </a:lnTo>
                <a:lnTo>
                  <a:pt x="961245" y="2063082"/>
                </a:lnTo>
                <a:lnTo>
                  <a:pt x="1006251" y="2067487"/>
                </a:lnTo>
                <a:lnTo>
                  <a:pt x="1051421" y="2070031"/>
                </a:lnTo>
                <a:lnTo>
                  <a:pt x="1096695" y="2070707"/>
                </a:lnTo>
                <a:lnTo>
                  <a:pt x="1142009" y="2069506"/>
                </a:lnTo>
                <a:lnTo>
                  <a:pt x="1187302" y="2066419"/>
                </a:lnTo>
                <a:lnTo>
                  <a:pt x="1232513" y="2061437"/>
                </a:lnTo>
                <a:lnTo>
                  <a:pt x="1277578" y="2054552"/>
                </a:lnTo>
                <a:lnTo>
                  <a:pt x="1322435" y="2045756"/>
                </a:lnTo>
                <a:lnTo>
                  <a:pt x="1367024" y="2035039"/>
                </a:lnTo>
                <a:lnTo>
                  <a:pt x="1411282" y="2022392"/>
                </a:lnTo>
                <a:lnTo>
                  <a:pt x="1455146" y="2007808"/>
                </a:lnTo>
                <a:lnTo>
                  <a:pt x="1498555" y="1991278"/>
                </a:lnTo>
                <a:lnTo>
                  <a:pt x="1541446" y="1972792"/>
                </a:lnTo>
                <a:lnTo>
                  <a:pt x="1583758" y="1952342"/>
                </a:lnTo>
                <a:lnTo>
                  <a:pt x="1625429" y="1929920"/>
                </a:lnTo>
                <a:lnTo>
                  <a:pt x="1666397" y="1905517"/>
                </a:lnTo>
                <a:lnTo>
                  <a:pt x="1706599" y="1879124"/>
                </a:lnTo>
                <a:lnTo>
                  <a:pt x="1745974" y="1850732"/>
                </a:lnTo>
                <a:lnTo>
                  <a:pt x="1786170" y="1818905"/>
                </a:lnTo>
                <a:lnTo>
                  <a:pt x="1824474" y="1785582"/>
                </a:lnTo>
                <a:lnTo>
                  <a:pt x="1860875" y="1750836"/>
                </a:lnTo>
                <a:lnTo>
                  <a:pt x="1895363" y="1714742"/>
                </a:lnTo>
                <a:lnTo>
                  <a:pt x="1927928" y="1677371"/>
                </a:lnTo>
                <a:lnTo>
                  <a:pt x="1958559" y="1638798"/>
                </a:lnTo>
                <a:lnTo>
                  <a:pt x="1987247" y="1599095"/>
                </a:lnTo>
                <a:lnTo>
                  <a:pt x="2013980" y="1558335"/>
                </a:lnTo>
                <a:lnTo>
                  <a:pt x="2038750" y="1516592"/>
                </a:lnTo>
                <a:lnTo>
                  <a:pt x="2061545" y="1473939"/>
                </a:lnTo>
                <a:lnTo>
                  <a:pt x="2082355" y="1430448"/>
                </a:lnTo>
                <a:lnTo>
                  <a:pt x="2101171" y="1386193"/>
                </a:lnTo>
                <a:lnTo>
                  <a:pt x="2117982" y="1341247"/>
                </a:lnTo>
                <a:lnTo>
                  <a:pt x="2132777" y="1295683"/>
                </a:lnTo>
                <a:lnTo>
                  <a:pt x="2145547" y="1249574"/>
                </a:lnTo>
                <a:lnTo>
                  <a:pt x="2156281" y="1202993"/>
                </a:lnTo>
                <a:lnTo>
                  <a:pt x="2164969" y="1156014"/>
                </a:lnTo>
                <a:lnTo>
                  <a:pt x="2171601" y="1108710"/>
                </a:lnTo>
              </a:path>
            </a:pathLst>
          </a:custGeom>
          <a:ln w="127000">
            <a:solidFill>
              <a:srgbClr val="0095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38473" y="3039516"/>
            <a:ext cx="1442908" cy="21790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70387" y="3039516"/>
            <a:ext cx="2179320" cy="2179320"/>
          </a:xfrm>
          <a:custGeom>
            <a:avLst/>
            <a:gdLst/>
            <a:ahLst/>
            <a:cxnLst/>
            <a:rect l="l" t="t" r="r" b="b"/>
            <a:pathLst>
              <a:path w="2179320" h="2179320">
                <a:moveTo>
                  <a:pt x="2179053" y="1089520"/>
                </a:moveTo>
                <a:lnTo>
                  <a:pt x="2177991" y="1040988"/>
                </a:lnTo>
                <a:lnTo>
                  <a:pt x="2174836" y="993000"/>
                </a:lnTo>
                <a:lnTo>
                  <a:pt x="2169632" y="945600"/>
                </a:lnTo>
                <a:lnTo>
                  <a:pt x="2162422" y="898832"/>
                </a:lnTo>
                <a:lnTo>
                  <a:pt x="2153252" y="852741"/>
                </a:lnTo>
                <a:lnTo>
                  <a:pt x="2142165" y="807371"/>
                </a:lnTo>
                <a:lnTo>
                  <a:pt x="2129206" y="762765"/>
                </a:lnTo>
                <a:lnTo>
                  <a:pt x="2114419" y="718969"/>
                </a:lnTo>
                <a:lnTo>
                  <a:pt x="2097849" y="676026"/>
                </a:lnTo>
                <a:lnTo>
                  <a:pt x="2079539" y="633981"/>
                </a:lnTo>
                <a:lnTo>
                  <a:pt x="2059535" y="592879"/>
                </a:lnTo>
                <a:lnTo>
                  <a:pt x="2037879" y="552763"/>
                </a:lnTo>
                <a:lnTo>
                  <a:pt x="2014617" y="513678"/>
                </a:lnTo>
                <a:lnTo>
                  <a:pt x="1989793" y="475667"/>
                </a:lnTo>
                <a:lnTo>
                  <a:pt x="1963451" y="438777"/>
                </a:lnTo>
                <a:lnTo>
                  <a:pt x="1935635" y="403049"/>
                </a:lnTo>
                <a:lnTo>
                  <a:pt x="1906390" y="368530"/>
                </a:lnTo>
                <a:lnTo>
                  <a:pt x="1875760" y="335263"/>
                </a:lnTo>
                <a:lnTo>
                  <a:pt x="1843790" y="303292"/>
                </a:lnTo>
                <a:lnTo>
                  <a:pt x="1810522" y="272662"/>
                </a:lnTo>
                <a:lnTo>
                  <a:pt x="1776003" y="243417"/>
                </a:lnTo>
                <a:lnTo>
                  <a:pt x="1740276" y="215601"/>
                </a:lnTo>
                <a:lnTo>
                  <a:pt x="1703385" y="189259"/>
                </a:lnTo>
                <a:lnTo>
                  <a:pt x="1665375" y="164435"/>
                </a:lnTo>
                <a:lnTo>
                  <a:pt x="1626289" y="141173"/>
                </a:lnTo>
                <a:lnTo>
                  <a:pt x="1586173" y="119518"/>
                </a:lnTo>
                <a:lnTo>
                  <a:pt x="1545071" y="99513"/>
                </a:lnTo>
                <a:lnTo>
                  <a:pt x="1503026" y="81203"/>
                </a:lnTo>
                <a:lnTo>
                  <a:pt x="1460084" y="64633"/>
                </a:lnTo>
                <a:lnTo>
                  <a:pt x="1416287" y="49846"/>
                </a:lnTo>
                <a:lnTo>
                  <a:pt x="1371682" y="36887"/>
                </a:lnTo>
                <a:lnTo>
                  <a:pt x="1326311" y="25800"/>
                </a:lnTo>
                <a:lnTo>
                  <a:pt x="1280220" y="16630"/>
                </a:lnTo>
                <a:lnTo>
                  <a:pt x="1233452" y="9421"/>
                </a:lnTo>
                <a:lnTo>
                  <a:pt x="1186052" y="4216"/>
                </a:lnTo>
                <a:lnTo>
                  <a:pt x="1138064" y="1061"/>
                </a:lnTo>
                <a:lnTo>
                  <a:pt x="1089533" y="0"/>
                </a:lnTo>
                <a:lnTo>
                  <a:pt x="1041000" y="1061"/>
                </a:lnTo>
                <a:lnTo>
                  <a:pt x="993011" y="4216"/>
                </a:lnTo>
                <a:lnTo>
                  <a:pt x="945610" y="9421"/>
                </a:lnTo>
                <a:lnTo>
                  <a:pt x="898841" y="16630"/>
                </a:lnTo>
                <a:lnTo>
                  <a:pt x="852749" y="25800"/>
                </a:lnTo>
                <a:lnTo>
                  <a:pt x="807378" y="36887"/>
                </a:lnTo>
                <a:lnTo>
                  <a:pt x="762772" y="49846"/>
                </a:lnTo>
                <a:lnTo>
                  <a:pt x="718975" y="64633"/>
                </a:lnTo>
                <a:lnTo>
                  <a:pt x="676032" y="81203"/>
                </a:lnTo>
                <a:lnTo>
                  <a:pt x="633986" y="99513"/>
                </a:lnTo>
                <a:lnTo>
                  <a:pt x="592883" y="119518"/>
                </a:lnTo>
                <a:lnTo>
                  <a:pt x="552767" y="141173"/>
                </a:lnTo>
                <a:lnTo>
                  <a:pt x="513681" y="164435"/>
                </a:lnTo>
                <a:lnTo>
                  <a:pt x="475670" y="189259"/>
                </a:lnTo>
                <a:lnTo>
                  <a:pt x="438779" y="215601"/>
                </a:lnTo>
                <a:lnTo>
                  <a:pt x="403052" y="243417"/>
                </a:lnTo>
                <a:lnTo>
                  <a:pt x="368532" y="272662"/>
                </a:lnTo>
                <a:lnTo>
                  <a:pt x="335264" y="303292"/>
                </a:lnTo>
                <a:lnTo>
                  <a:pt x="303293" y="335263"/>
                </a:lnTo>
                <a:lnTo>
                  <a:pt x="272663" y="368530"/>
                </a:lnTo>
                <a:lnTo>
                  <a:pt x="243418" y="403049"/>
                </a:lnTo>
                <a:lnTo>
                  <a:pt x="215602" y="438777"/>
                </a:lnTo>
                <a:lnTo>
                  <a:pt x="189260" y="475667"/>
                </a:lnTo>
                <a:lnTo>
                  <a:pt x="164436" y="513678"/>
                </a:lnTo>
                <a:lnTo>
                  <a:pt x="141174" y="552763"/>
                </a:lnTo>
                <a:lnTo>
                  <a:pt x="119518" y="592879"/>
                </a:lnTo>
                <a:lnTo>
                  <a:pt x="99513" y="633981"/>
                </a:lnTo>
                <a:lnTo>
                  <a:pt x="81203" y="676026"/>
                </a:lnTo>
                <a:lnTo>
                  <a:pt x="64633" y="718969"/>
                </a:lnTo>
                <a:lnTo>
                  <a:pt x="49846" y="762765"/>
                </a:lnTo>
                <a:lnTo>
                  <a:pt x="36887" y="807371"/>
                </a:lnTo>
                <a:lnTo>
                  <a:pt x="25800" y="852741"/>
                </a:lnTo>
                <a:lnTo>
                  <a:pt x="16630" y="898832"/>
                </a:lnTo>
                <a:lnTo>
                  <a:pt x="9421" y="945600"/>
                </a:lnTo>
                <a:lnTo>
                  <a:pt x="4216" y="993000"/>
                </a:lnTo>
                <a:lnTo>
                  <a:pt x="1061" y="1040988"/>
                </a:lnTo>
                <a:lnTo>
                  <a:pt x="0" y="1089520"/>
                </a:lnTo>
                <a:lnTo>
                  <a:pt x="1061" y="1138051"/>
                </a:lnTo>
                <a:lnTo>
                  <a:pt x="4216" y="1186039"/>
                </a:lnTo>
                <a:lnTo>
                  <a:pt x="9421" y="1233439"/>
                </a:lnTo>
                <a:lnTo>
                  <a:pt x="16630" y="1280207"/>
                </a:lnTo>
                <a:lnTo>
                  <a:pt x="25800" y="1326298"/>
                </a:lnTo>
                <a:lnTo>
                  <a:pt x="36887" y="1371669"/>
                </a:lnTo>
                <a:lnTo>
                  <a:pt x="49846" y="1416275"/>
                </a:lnTo>
                <a:lnTo>
                  <a:pt x="64633" y="1460071"/>
                </a:lnTo>
                <a:lnTo>
                  <a:pt x="81203" y="1503013"/>
                </a:lnTo>
                <a:lnTo>
                  <a:pt x="99513" y="1545058"/>
                </a:lnTo>
                <a:lnTo>
                  <a:pt x="119518" y="1586161"/>
                </a:lnTo>
                <a:lnTo>
                  <a:pt x="141174" y="1626277"/>
                </a:lnTo>
                <a:lnTo>
                  <a:pt x="164436" y="1665362"/>
                </a:lnTo>
                <a:lnTo>
                  <a:pt x="189260" y="1703372"/>
                </a:lnTo>
                <a:lnTo>
                  <a:pt x="215602" y="1740263"/>
                </a:lnTo>
                <a:lnTo>
                  <a:pt x="243418" y="1775990"/>
                </a:lnTo>
                <a:lnTo>
                  <a:pt x="272663" y="1810510"/>
                </a:lnTo>
                <a:lnTo>
                  <a:pt x="303293" y="1843777"/>
                </a:lnTo>
                <a:lnTo>
                  <a:pt x="335264" y="1875748"/>
                </a:lnTo>
                <a:lnTo>
                  <a:pt x="368532" y="1906378"/>
                </a:lnTo>
                <a:lnTo>
                  <a:pt x="403052" y="1935623"/>
                </a:lnTo>
                <a:lnTo>
                  <a:pt x="438779" y="1963438"/>
                </a:lnTo>
                <a:lnTo>
                  <a:pt x="475670" y="1989780"/>
                </a:lnTo>
                <a:lnTo>
                  <a:pt x="513681" y="2014604"/>
                </a:lnTo>
                <a:lnTo>
                  <a:pt x="552767" y="2037866"/>
                </a:lnTo>
                <a:lnTo>
                  <a:pt x="592883" y="2059522"/>
                </a:lnTo>
                <a:lnTo>
                  <a:pt x="633986" y="2079527"/>
                </a:lnTo>
                <a:lnTo>
                  <a:pt x="676032" y="2097836"/>
                </a:lnTo>
                <a:lnTo>
                  <a:pt x="718975" y="2114407"/>
                </a:lnTo>
                <a:lnTo>
                  <a:pt x="762772" y="2129194"/>
                </a:lnTo>
                <a:lnTo>
                  <a:pt x="807378" y="2142152"/>
                </a:lnTo>
                <a:lnTo>
                  <a:pt x="852749" y="2153239"/>
                </a:lnTo>
                <a:lnTo>
                  <a:pt x="898841" y="2162409"/>
                </a:lnTo>
                <a:lnTo>
                  <a:pt x="945610" y="2169619"/>
                </a:lnTo>
                <a:lnTo>
                  <a:pt x="993011" y="2174823"/>
                </a:lnTo>
                <a:lnTo>
                  <a:pt x="1041000" y="2177979"/>
                </a:lnTo>
                <a:lnTo>
                  <a:pt x="1089533" y="2179040"/>
                </a:lnTo>
                <a:lnTo>
                  <a:pt x="1138064" y="2177979"/>
                </a:lnTo>
                <a:lnTo>
                  <a:pt x="1186052" y="2174823"/>
                </a:lnTo>
                <a:lnTo>
                  <a:pt x="1233452" y="2169619"/>
                </a:lnTo>
                <a:lnTo>
                  <a:pt x="1280220" y="2162409"/>
                </a:lnTo>
                <a:lnTo>
                  <a:pt x="1326311" y="2153239"/>
                </a:lnTo>
                <a:lnTo>
                  <a:pt x="1371682" y="2142152"/>
                </a:lnTo>
                <a:lnTo>
                  <a:pt x="1416287" y="2129194"/>
                </a:lnTo>
                <a:lnTo>
                  <a:pt x="1460084" y="2114407"/>
                </a:lnTo>
                <a:lnTo>
                  <a:pt x="1503026" y="2097836"/>
                </a:lnTo>
                <a:lnTo>
                  <a:pt x="1545071" y="2079527"/>
                </a:lnTo>
                <a:lnTo>
                  <a:pt x="1586173" y="2059522"/>
                </a:lnTo>
                <a:lnTo>
                  <a:pt x="1626289" y="2037866"/>
                </a:lnTo>
                <a:lnTo>
                  <a:pt x="1665375" y="2014604"/>
                </a:lnTo>
                <a:lnTo>
                  <a:pt x="1703385" y="1989780"/>
                </a:lnTo>
                <a:lnTo>
                  <a:pt x="1740276" y="1963438"/>
                </a:lnTo>
                <a:lnTo>
                  <a:pt x="1776003" y="1935623"/>
                </a:lnTo>
                <a:lnTo>
                  <a:pt x="1810522" y="1906378"/>
                </a:lnTo>
                <a:lnTo>
                  <a:pt x="1843790" y="1875748"/>
                </a:lnTo>
                <a:lnTo>
                  <a:pt x="1875760" y="1843777"/>
                </a:lnTo>
                <a:lnTo>
                  <a:pt x="1906390" y="1810510"/>
                </a:lnTo>
                <a:lnTo>
                  <a:pt x="1935635" y="1775990"/>
                </a:lnTo>
                <a:lnTo>
                  <a:pt x="1963451" y="1740263"/>
                </a:lnTo>
                <a:lnTo>
                  <a:pt x="1989793" y="1703372"/>
                </a:lnTo>
                <a:lnTo>
                  <a:pt x="2014617" y="1665362"/>
                </a:lnTo>
                <a:lnTo>
                  <a:pt x="2037879" y="1626277"/>
                </a:lnTo>
                <a:lnTo>
                  <a:pt x="2059535" y="1586161"/>
                </a:lnTo>
                <a:lnTo>
                  <a:pt x="2079539" y="1545058"/>
                </a:lnTo>
                <a:lnTo>
                  <a:pt x="2097849" y="1503013"/>
                </a:lnTo>
                <a:lnTo>
                  <a:pt x="2114419" y="1460071"/>
                </a:lnTo>
                <a:lnTo>
                  <a:pt x="2129206" y="1416275"/>
                </a:lnTo>
                <a:lnTo>
                  <a:pt x="2142165" y="1371669"/>
                </a:lnTo>
                <a:lnTo>
                  <a:pt x="2153252" y="1326298"/>
                </a:lnTo>
                <a:lnTo>
                  <a:pt x="2162422" y="1280207"/>
                </a:lnTo>
                <a:lnTo>
                  <a:pt x="2169632" y="1233439"/>
                </a:lnTo>
                <a:lnTo>
                  <a:pt x="2174836" y="1186039"/>
                </a:lnTo>
                <a:lnTo>
                  <a:pt x="2177991" y="1138051"/>
                </a:lnTo>
                <a:lnTo>
                  <a:pt x="2179053" y="1089520"/>
                </a:lnTo>
                <a:close/>
              </a:path>
            </a:pathLst>
          </a:custGeom>
          <a:ln w="127000">
            <a:solidFill>
              <a:srgbClr val="0095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59800" y="3039516"/>
            <a:ext cx="2179053" cy="21790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59800" y="3039516"/>
            <a:ext cx="2179320" cy="2179320"/>
          </a:xfrm>
          <a:custGeom>
            <a:avLst/>
            <a:gdLst/>
            <a:ahLst/>
            <a:cxnLst/>
            <a:rect l="l" t="t" r="r" b="b"/>
            <a:pathLst>
              <a:path w="2179320" h="2179320">
                <a:moveTo>
                  <a:pt x="2179053" y="1089520"/>
                </a:moveTo>
                <a:lnTo>
                  <a:pt x="2177991" y="1040988"/>
                </a:lnTo>
                <a:lnTo>
                  <a:pt x="2174836" y="993000"/>
                </a:lnTo>
                <a:lnTo>
                  <a:pt x="2169632" y="945600"/>
                </a:lnTo>
                <a:lnTo>
                  <a:pt x="2162422" y="898832"/>
                </a:lnTo>
                <a:lnTo>
                  <a:pt x="2153252" y="852741"/>
                </a:lnTo>
                <a:lnTo>
                  <a:pt x="2142165" y="807371"/>
                </a:lnTo>
                <a:lnTo>
                  <a:pt x="2129206" y="762765"/>
                </a:lnTo>
                <a:lnTo>
                  <a:pt x="2114419" y="718969"/>
                </a:lnTo>
                <a:lnTo>
                  <a:pt x="2097849" y="676026"/>
                </a:lnTo>
                <a:lnTo>
                  <a:pt x="2079539" y="633981"/>
                </a:lnTo>
                <a:lnTo>
                  <a:pt x="2059535" y="592879"/>
                </a:lnTo>
                <a:lnTo>
                  <a:pt x="2037879" y="552763"/>
                </a:lnTo>
                <a:lnTo>
                  <a:pt x="2014617" y="513678"/>
                </a:lnTo>
                <a:lnTo>
                  <a:pt x="1989793" y="475667"/>
                </a:lnTo>
                <a:lnTo>
                  <a:pt x="1963451" y="438777"/>
                </a:lnTo>
                <a:lnTo>
                  <a:pt x="1935635" y="403049"/>
                </a:lnTo>
                <a:lnTo>
                  <a:pt x="1906390" y="368530"/>
                </a:lnTo>
                <a:lnTo>
                  <a:pt x="1875760" y="335263"/>
                </a:lnTo>
                <a:lnTo>
                  <a:pt x="1843790" y="303292"/>
                </a:lnTo>
                <a:lnTo>
                  <a:pt x="1810522" y="272662"/>
                </a:lnTo>
                <a:lnTo>
                  <a:pt x="1776003" y="243417"/>
                </a:lnTo>
                <a:lnTo>
                  <a:pt x="1740276" y="215601"/>
                </a:lnTo>
                <a:lnTo>
                  <a:pt x="1703385" y="189259"/>
                </a:lnTo>
                <a:lnTo>
                  <a:pt x="1665375" y="164435"/>
                </a:lnTo>
                <a:lnTo>
                  <a:pt x="1626289" y="141173"/>
                </a:lnTo>
                <a:lnTo>
                  <a:pt x="1586173" y="119518"/>
                </a:lnTo>
                <a:lnTo>
                  <a:pt x="1545071" y="99513"/>
                </a:lnTo>
                <a:lnTo>
                  <a:pt x="1503026" y="81203"/>
                </a:lnTo>
                <a:lnTo>
                  <a:pt x="1460084" y="64633"/>
                </a:lnTo>
                <a:lnTo>
                  <a:pt x="1416287" y="49846"/>
                </a:lnTo>
                <a:lnTo>
                  <a:pt x="1371682" y="36887"/>
                </a:lnTo>
                <a:lnTo>
                  <a:pt x="1326311" y="25800"/>
                </a:lnTo>
                <a:lnTo>
                  <a:pt x="1280220" y="16630"/>
                </a:lnTo>
                <a:lnTo>
                  <a:pt x="1233452" y="9421"/>
                </a:lnTo>
                <a:lnTo>
                  <a:pt x="1186052" y="4216"/>
                </a:lnTo>
                <a:lnTo>
                  <a:pt x="1138064" y="1061"/>
                </a:lnTo>
                <a:lnTo>
                  <a:pt x="1089532" y="0"/>
                </a:lnTo>
                <a:lnTo>
                  <a:pt x="1041001" y="1061"/>
                </a:lnTo>
                <a:lnTo>
                  <a:pt x="993013" y="4216"/>
                </a:lnTo>
                <a:lnTo>
                  <a:pt x="945613" y="9421"/>
                </a:lnTo>
                <a:lnTo>
                  <a:pt x="898845" y="16630"/>
                </a:lnTo>
                <a:lnTo>
                  <a:pt x="852753" y="25800"/>
                </a:lnTo>
                <a:lnTo>
                  <a:pt x="807382" y="36887"/>
                </a:lnTo>
                <a:lnTo>
                  <a:pt x="762776" y="49846"/>
                </a:lnTo>
                <a:lnTo>
                  <a:pt x="718980" y="64633"/>
                </a:lnTo>
                <a:lnTo>
                  <a:pt x="676037" y="81203"/>
                </a:lnTo>
                <a:lnTo>
                  <a:pt x="633992" y="99513"/>
                </a:lnTo>
                <a:lnTo>
                  <a:pt x="592889" y="119518"/>
                </a:lnTo>
                <a:lnTo>
                  <a:pt x="552772" y="141173"/>
                </a:lnTo>
                <a:lnTo>
                  <a:pt x="513687" y="164435"/>
                </a:lnTo>
                <a:lnTo>
                  <a:pt x="475676" y="189259"/>
                </a:lnTo>
                <a:lnTo>
                  <a:pt x="438785" y="215601"/>
                </a:lnTo>
                <a:lnTo>
                  <a:pt x="403057" y="243417"/>
                </a:lnTo>
                <a:lnTo>
                  <a:pt x="368537" y="272662"/>
                </a:lnTo>
                <a:lnTo>
                  <a:pt x="335269" y="303292"/>
                </a:lnTo>
                <a:lnTo>
                  <a:pt x="303298" y="335263"/>
                </a:lnTo>
                <a:lnTo>
                  <a:pt x="272667" y="368530"/>
                </a:lnTo>
                <a:lnTo>
                  <a:pt x="243422" y="403049"/>
                </a:lnTo>
                <a:lnTo>
                  <a:pt x="215606" y="438777"/>
                </a:lnTo>
                <a:lnTo>
                  <a:pt x="189263" y="475667"/>
                </a:lnTo>
                <a:lnTo>
                  <a:pt x="164439" y="513678"/>
                </a:lnTo>
                <a:lnTo>
                  <a:pt x="141176" y="552763"/>
                </a:lnTo>
                <a:lnTo>
                  <a:pt x="119520" y="592879"/>
                </a:lnTo>
                <a:lnTo>
                  <a:pt x="99515" y="633981"/>
                </a:lnTo>
                <a:lnTo>
                  <a:pt x="81205" y="676026"/>
                </a:lnTo>
                <a:lnTo>
                  <a:pt x="64634" y="718969"/>
                </a:lnTo>
                <a:lnTo>
                  <a:pt x="49847" y="762765"/>
                </a:lnTo>
                <a:lnTo>
                  <a:pt x="36888" y="807371"/>
                </a:lnTo>
                <a:lnTo>
                  <a:pt x="25801" y="852741"/>
                </a:lnTo>
                <a:lnTo>
                  <a:pt x="16631" y="898832"/>
                </a:lnTo>
                <a:lnTo>
                  <a:pt x="9421" y="945600"/>
                </a:lnTo>
                <a:lnTo>
                  <a:pt x="4216" y="993000"/>
                </a:lnTo>
                <a:lnTo>
                  <a:pt x="1061" y="1040988"/>
                </a:lnTo>
                <a:lnTo>
                  <a:pt x="0" y="1089520"/>
                </a:lnTo>
                <a:lnTo>
                  <a:pt x="1061" y="1138051"/>
                </a:lnTo>
                <a:lnTo>
                  <a:pt x="4216" y="1186039"/>
                </a:lnTo>
                <a:lnTo>
                  <a:pt x="9421" y="1233439"/>
                </a:lnTo>
                <a:lnTo>
                  <a:pt x="16631" y="1280207"/>
                </a:lnTo>
                <a:lnTo>
                  <a:pt x="25801" y="1326298"/>
                </a:lnTo>
                <a:lnTo>
                  <a:pt x="36888" y="1371669"/>
                </a:lnTo>
                <a:lnTo>
                  <a:pt x="49847" y="1416275"/>
                </a:lnTo>
                <a:lnTo>
                  <a:pt x="64634" y="1460071"/>
                </a:lnTo>
                <a:lnTo>
                  <a:pt x="81205" y="1503013"/>
                </a:lnTo>
                <a:lnTo>
                  <a:pt x="99515" y="1545058"/>
                </a:lnTo>
                <a:lnTo>
                  <a:pt x="119520" y="1586161"/>
                </a:lnTo>
                <a:lnTo>
                  <a:pt x="141176" y="1626277"/>
                </a:lnTo>
                <a:lnTo>
                  <a:pt x="164439" y="1665362"/>
                </a:lnTo>
                <a:lnTo>
                  <a:pt x="189263" y="1703372"/>
                </a:lnTo>
                <a:lnTo>
                  <a:pt x="215606" y="1740263"/>
                </a:lnTo>
                <a:lnTo>
                  <a:pt x="243422" y="1775990"/>
                </a:lnTo>
                <a:lnTo>
                  <a:pt x="272667" y="1810510"/>
                </a:lnTo>
                <a:lnTo>
                  <a:pt x="303298" y="1843777"/>
                </a:lnTo>
                <a:lnTo>
                  <a:pt x="335269" y="1875748"/>
                </a:lnTo>
                <a:lnTo>
                  <a:pt x="368537" y="1906378"/>
                </a:lnTo>
                <a:lnTo>
                  <a:pt x="403057" y="1935623"/>
                </a:lnTo>
                <a:lnTo>
                  <a:pt x="438785" y="1963438"/>
                </a:lnTo>
                <a:lnTo>
                  <a:pt x="475676" y="1989780"/>
                </a:lnTo>
                <a:lnTo>
                  <a:pt x="513687" y="2014604"/>
                </a:lnTo>
                <a:lnTo>
                  <a:pt x="552772" y="2037866"/>
                </a:lnTo>
                <a:lnTo>
                  <a:pt x="592889" y="2059522"/>
                </a:lnTo>
                <a:lnTo>
                  <a:pt x="633992" y="2079527"/>
                </a:lnTo>
                <a:lnTo>
                  <a:pt x="676037" y="2097836"/>
                </a:lnTo>
                <a:lnTo>
                  <a:pt x="718980" y="2114407"/>
                </a:lnTo>
                <a:lnTo>
                  <a:pt x="762776" y="2129194"/>
                </a:lnTo>
                <a:lnTo>
                  <a:pt x="807382" y="2142152"/>
                </a:lnTo>
                <a:lnTo>
                  <a:pt x="852753" y="2153239"/>
                </a:lnTo>
                <a:lnTo>
                  <a:pt x="898845" y="2162409"/>
                </a:lnTo>
                <a:lnTo>
                  <a:pt x="945613" y="2169619"/>
                </a:lnTo>
                <a:lnTo>
                  <a:pt x="993013" y="2174823"/>
                </a:lnTo>
                <a:lnTo>
                  <a:pt x="1041001" y="2177979"/>
                </a:lnTo>
                <a:lnTo>
                  <a:pt x="1089532" y="2179040"/>
                </a:lnTo>
                <a:lnTo>
                  <a:pt x="1138064" y="2177979"/>
                </a:lnTo>
                <a:lnTo>
                  <a:pt x="1186052" y="2174823"/>
                </a:lnTo>
                <a:lnTo>
                  <a:pt x="1233452" y="2169619"/>
                </a:lnTo>
                <a:lnTo>
                  <a:pt x="1280220" y="2162409"/>
                </a:lnTo>
                <a:lnTo>
                  <a:pt x="1326311" y="2153239"/>
                </a:lnTo>
                <a:lnTo>
                  <a:pt x="1371682" y="2142152"/>
                </a:lnTo>
                <a:lnTo>
                  <a:pt x="1416287" y="2129194"/>
                </a:lnTo>
                <a:lnTo>
                  <a:pt x="1460084" y="2114407"/>
                </a:lnTo>
                <a:lnTo>
                  <a:pt x="1503026" y="2097836"/>
                </a:lnTo>
                <a:lnTo>
                  <a:pt x="1545071" y="2079527"/>
                </a:lnTo>
                <a:lnTo>
                  <a:pt x="1586173" y="2059522"/>
                </a:lnTo>
                <a:lnTo>
                  <a:pt x="1626289" y="2037866"/>
                </a:lnTo>
                <a:lnTo>
                  <a:pt x="1665375" y="2014604"/>
                </a:lnTo>
                <a:lnTo>
                  <a:pt x="1703385" y="1989780"/>
                </a:lnTo>
                <a:lnTo>
                  <a:pt x="1740276" y="1963438"/>
                </a:lnTo>
                <a:lnTo>
                  <a:pt x="1776003" y="1935623"/>
                </a:lnTo>
                <a:lnTo>
                  <a:pt x="1810522" y="1906378"/>
                </a:lnTo>
                <a:lnTo>
                  <a:pt x="1843790" y="1875748"/>
                </a:lnTo>
                <a:lnTo>
                  <a:pt x="1875760" y="1843777"/>
                </a:lnTo>
                <a:lnTo>
                  <a:pt x="1906390" y="1810510"/>
                </a:lnTo>
                <a:lnTo>
                  <a:pt x="1935635" y="1775990"/>
                </a:lnTo>
                <a:lnTo>
                  <a:pt x="1963451" y="1740263"/>
                </a:lnTo>
                <a:lnTo>
                  <a:pt x="1989793" y="1703372"/>
                </a:lnTo>
                <a:lnTo>
                  <a:pt x="2014617" y="1665362"/>
                </a:lnTo>
                <a:lnTo>
                  <a:pt x="2037879" y="1626277"/>
                </a:lnTo>
                <a:lnTo>
                  <a:pt x="2059535" y="1586161"/>
                </a:lnTo>
                <a:lnTo>
                  <a:pt x="2079539" y="1545058"/>
                </a:lnTo>
                <a:lnTo>
                  <a:pt x="2097849" y="1503013"/>
                </a:lnTo>
                <a:lnTo>
                  <a:pt x="2114419" y="1460071"/>
                </a:lnTo>
                <a:lnTo>
                  <a:pt x="2129206" y="1416275"/>
                </a:lnTo>
                <a:lnTo>
                  <a:pt x="2142165" y="1371669"/>
                </a:lnTo>
                <a:lnTo>
                  <a:pt x="2153252" y="1326298"/>
                </a:lnTo>
                <a:lnTo>
                  <a:pt x="2162422" y="1280207"/>
                </a:lnTo>
                <a:lnTo>
                  <a:pt x="2169632" y="1233439"/>
                </a:lnTo>
                <a:lnTo>
                  <a:pt x="2174836" y="1186039"/>
                </a:lnTo>
                <a:lnTo>
                  <a:pt x="2177991" y="1138051"/>
                </a:lnTo>
                <a:lnTo>
                  <a:pt x="2179053" y="1089520"/>
                </a:lnTo>
                <a:close/>
              </a:path>
            </a:pathLst>
          </a:custGeom>
          <a:ln w="127000">
            <a:solidFill>
              <a:srgbClr val="0095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79524" y="7753286"/>
            <a:ext cx="1612252" cy="16122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 rot="1200000">
            <a:off x="2642175" y="7272189"/>
            <a:ext cx="431009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785" dirty="0">
                <a:solidFill>
                  <a:srgbClr val="E20413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2040000">
            <a:off x="2886331" y="7406139"/>
            <a:ext cx="466763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60" dirty="0">
                <a:solidFill>
                  <a:srgbClr val="E20413"/>
                </a:solidFill>
                <a:latin typeface="Arial"/>
                <a:cs typeface="Arial"/>
              </a:rPr>
              <a:t>ч</a:t>
            </a:r>
            <a:endParaRPr sz="3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2640000">
            <a:off x="3062828" y="7551403"/>
            <a:ext cx="467363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95" dirty="0">
                <a:solidFill>
                  <a:srgbClr val="E20413"/>
                </a:solidFill>
                <a:latin typeface="Arial"/>
                <a:cs typeface="Arial"/>
              </a:rPr>
              <a:t>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3300000">
            <a:off x="3207697" y="7719429"/>
            <a:ext cx="459482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5" dirty="0">
                <a:solidFill>
                  <a:srgbClr val="E20413"/>
                </a:solidFill>
                <a:latin typeface="Arial"/>
                <a:cs typeface="Arial"/>
              </a:rPr>
              <a:t>с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345893" y="7534778"/>
            <a:ext cx="2179320" cy="2179320"/>
          </a:xfrm>
          <a:custGeom>
            <a:avLst/>
            <a:gdLst/>
            <a:ahLst/>
            <a:cxnLst/>
            <a:rect l="l" t="t" r="r" b="b"/>
            <a:pathLst>
              <a:path w="2179320" h="2179320">
                <a:moveTo>
                  <a:pt x="1257009" y="12881"/>
                </a:moveTo>
                <a:lnTo>
                  <a:pt x="1210370" y="6633"/>
                </a:lnTo>
                <a:lnTo>
                  <a:pt x="1163460" y="2393"/>
                </a:lnTo>
                <a:lnTo>
                  <a:pt x="1116347" y="176"/>
                </a:lnTo>
                <a:lnTo>
                  <a:pt x="1069100" y="0"/>
                </a:lnTo>
                <a:lnTo>
                  <a:pt x="1021786" y="1878"/>
                </a:lnTo>
                <a:lnTo>
                  <a:pt x="974476" y="5829"/>
                </a:lnTo>
                <a:lnTo>
                  <a:pt x="927236" y="11869"/>
                </a:lnTo>
                <a:lnTo>
                  <a:pt x="880136" y="20012"/>
                </a:lnTo>
                <a:lnTo>
                  <a:pt x="833245" y="30276"/>
                </a:lnTo>
                <a:lnTo>
                  <a:pt x="786630" y="42677"/>
                </a:lnTo>
                <a:lnTo>
                  <a:pt x="740361" y="57231"/>
                </a:lnTo>
                <a:lnTo>
                  <a:pt x="694506" y="73953"/>
                </a:lnTo>
                <a:lnTo>
                  <a:pt x="649134" y="92861"/>
                </a:lnTo>
                <a:lnTo>
                  <a:pt x="604313" y="113970"/>
                </a:lnTo>
                <a:lnTo>
                  <a:pt x="560112" y="137296"/>
                </a:lnTo>
                <a:lnTo>
                  <a:pt x="516599" y="162856"/>
                </a:lnTo>
                <a:lnTo>
                  <a:pt x="475881" y="189285"/>
                </a:lnTo>
                <a:lnTo>
                  <a:pt x="436726" y="217209"/>
                </a:lnTo>
                <a:lnTo>
                  <a:pt x="399150" y="246567"/>
                </a:lnTo>
                <a:lnTo>
                  <a:pt x="363166" y="277298"/>
                </a:lnTo>
                <a:lnTo>
                  <a:pt x="328788" y="309341"/>
                </a:lnTo>
                <a:lnTo>
                  <a:pt x="296032" y="342634"/>
                </a:lnTo>
                <a:lnTo>
                  <a:pt x="264911" y="377118"/>
                </a:lnTo>
                <a:lnTo>
                  <a:pt x="235440" y="412730"/>
                </a:lnTo>
                <a:lnTo>
                  <a:pt x="207633" y="449411"/>
                </a:lnTo>
                <a:lnTo>
                  <a:pt x="181504" y="487098"/>
                </a:lnTo>
                <a:lnTo>
                  <a:pt x="157069" y="525731"/>
                </a:lnTo>
                <a:lnTo>
                  <a:pt x="134340" y="565250"/>
                </a:lnTo>
                <a:lnTo>
                  <a:pt x="113334" y="605593"/>
                </a:lnTo>
                <a:lnTo>
                  <a:pt x="94063" y="646698"/>
                </a:lnTo>
                <a:lnTo>
                  <a:pt x="76543" y="688506"/>
                </a:lnTo>
                <a:lnTo>
                  <a:pt x="60787" y="730956"/>
                </a:lnTo>
                <a:lnTo>
                  <a:pt x="46811" y="773985"/>
                </a:lnTo>
                <a:lnTo>
                  <a:pt x="34628" y="817534"/>
                </a:lnTo>
                <a:lnTo>
                  <a:pt x="24253" y="861542"/>
                </a:lnTo>
                <a:lnTo>
                  <a:pt x="15701" y="905946"/>
                </a:lnTo>
                <a:lnTo>
                  <a:pt x="8985" y="950688"/>
                </a:lnTo>
                <a:lnTo>
                  <a:pt x="4119" y="995704"/>
                </a:lnTo>
                <a:lnTo>
                  <a:pt x="1120" y="1040936"/>
                </a:lnTo>
                <a:lnTo>
                  <a:pt x="0" y="1086320"/>
                </a:lnTo>
                <a:lnTo>
                  <a:pt x="774" y="1131798"/>
                </a:lnTo>
                <a:lnTo>
                  <a:pt x="3456" y="1177307"/>
                </a:lnTo>
                <a:lnTo>
                  <a:pt x="8061" y="1222787"/>
                </a:lnTo>
                <a:lnTo>
                  <a:pt x="14604" y="1268176"/>
                </a:lnTo>
                <a:lnTo>
                  <a:pt x="23098" y="1313414"/>
                </a:lnTo>
                <a:lnTo>
                  <a:pt x="33558" y="1358440"/>
                </a:lnTo>
                <a:lnTo>
                  <a:pt x="45998" y="1403193"/>
                </a:lnTo>
                <a:lnTo>
                  <a:pt x="60433" y="1447612"/>
                </a:lnTo>
                <a:lnTo>
                  <a:pt x="76877" y="1491636"/>
                </a:lnTo>
                <a:lnTo>
                  <a:pt x="95344" y="1535203"/>
                </a:lnTo>
                <a:lnTo>
                  <a:pt x="115850" y="1578254"/>
                </a:lnTo>
                <a:lnTo>
                  <a:pt x="138407" y="1620727"/>
                </a:lnTo>
                <a:lnTo>
                  <a:pt x="163031" y="1662560"/>
                </a:lnTo>
                <a:lnTo>
                  <a:pt x="189460" y="1703279"/>
                </a:lnTo>
                <a:lnTo>
                  <a:pt x="217384" y="1742433"/>
                </a:lnTo>
                <a:lnTo>
                  <a:pt x="246742" y="1780010"/>
                </a:lnTo>
                <a:lnTo>
                  <a:pt x="277473" y="1815994"/>
                </a:lnTo>
                <a:lnTo>
                  <a:pt x="309515" y="1850372"/>
                </a:lnTo>
                <a:lnTo>
                  <a:pt x="342809" y="1883128"/>
                </a:lnTo>
                <a:lnTo>
                  <a:pt x="377292" y="1914250"/>
                </a:lnTo>
                <a:lnTo>
                  <a:pt x="412904" y="1943721"/>
                </a:lnTo>
                <a:lnTo>
                  <a:pt x="449584" y="1971528"/>
                </a:lnTo>
                <a:lnTo>
                  <a:pt x="487271" y="1997657"/>
                </a:lnTo>
                <a:lnTo>
                  <a:pt x="525904" y="2022093"/>
                </a:lnTo>
                <a:lnTo>
                  <a:pt x="565422" y="2044822"/>
                </a:lnTo>
                <a:lnTo>
                  <a:pt x="605765" y="2065829"/>
                </a:lnTo>
                <a:lnTo>
                  <a:pt x="646870" y="2085100"/>
                </a:lnTo>
                <a:lnTo>
                  <a:pt x="688678" y="2102621"/>
                </a:lnTo>
                <a:lnTo>
                  <a:pt x="731127" y="2118377"/>
                </a:lnTo>
                <a:lnTo>
                  <a:pt x="774156" y="2132354"/>
                </a:lnTo>
                <a:lnTo>
                  <a:pt x="817705" y="2144537"/>
                </a:lnTo>
                <a:lnTo>
                  <a:pt x="861712" y="2154912"/>
                </a:lnTo>
                <a:lnTo>
                  <a:pt x="906116" y="2163466"/>
                </a:lnTo>
                <a:lnTo>
                  <a:pt x="950857" y="2170182"/>
                </a:lnTo>
                <a:lnTo>
                  <a:pt x="995874" y="2175048"/>
                </a:lnTo>
                <a:lnTo>
                  <a:pt x="1041105" y="2178048"/>
                </a:lnTo>
                <a:lnTo>
                  <a:pt x="1086490" y="2179169"/>
                </a:lnTo>
                <a:lnTo>
                  <a:pt x="1131967" y="2178395"/>
                </a:lnTo>
                <a:lnTo>
                  <a:pt x="1177476" y="2175713"/>
                </a:lnTo>
                <a:lnTo>
                  <a:pt x="1222956" y="2171108"/>
                </a:lnTo>
                <a:lnTo>
                  <a:pt x="1268346" y="2164566"/>
                </a:lnTo>
                <a:lnTo>
                  <a:pt x="1313584" y="2156073"/>
                </a:lnTo>
                <a:lnTo>
                  <a:pt x="1358611" y="2145613"/>
                </a:lnTo>
                <a:lnTo>
                  <a:pt x="1403364" y="2133173"/>
                </a:lnTo>
                <a:lnTo>
                  <a:pt x="1447783" y="2118738"/>
                </a:lnTo>
                <a:lnTo>
                  <a:pt x="1491808" y="2102294"/>
                </a:lnTo>
                <a:lnTo>
                  <a:pt x="1535376" y="2083827"/>
                </a:lnTo>
                <a:lnTo>
                  <a:pt x="1578427" y="2063322"/>
                </a:lnTo>
                <a:lnTo>
                  <a:pt x="1620901" y="2040765"/>
                </a:lnTo>
                <a:lnTo>
                  <a:pt x="1662736" y="2016141"/>
                </a:lnTo>
                <a:lnTo>
                  <a:pt x="1704938" y="1988699"/>
                </a:lnTo>
                <a:lnTo>
                  <a:pt x="1745458" y="1959651"/>
                </a:lnTo>
                <a:lnTo>
                  <a:pt x="1784279" y="1929066"/>
                </a:lnTo>
                <a:lnTo>
                  <a:pt x="1821385" y="1897011"/>
                </a:lnTo>
                <a:lnTo>
                  <a:pt x="1856761" y="1863555"/>
                </a:lnTo>
                <a:lnTo>
                  <a:pt x="1890390" y="1828766"/>
                </a:lnTo>
                <a:lnTo>
                  <a:pt x="1922256" y="1792711"/>
                </a:lnTo>
                <a:lnTo>
                  <a:pt x="1952343" y="1755459"/>
                </a:lnTo>
                <a:lnTo>
                  <a:pt x="1980636" y="1717078"/>
                </a:lnTo>
                <a:lnTo>
                  <a:pt x="2007117" y="1677635"/>
                </a:lnTo>
                <a:lnTo>
                  <a:pt x="2031772" y="1637199"/>
                </a:lnTo>
                <a:lnTo>
                  <a:pt x="2054584" y="1595838"/>
                </a:lnTo>
                <a:lnTo>
                  <a:pt x="2075536" y="1553620"/>
                </a:lnTo>
                <a:lnTo>
                  <a:pt x="2094614" y="1510612"/>
                </a:lnTo>
                <a:lnTo>
                  <a:pt x="2111801" y="1466883"/>
                </a:lnTo>
                <a:lnTo>
                  <a:pt x="2127080" y="1422501"/>
                </a:lnTo>
                <a:lnTo>
                  <a:pt x="2140437" y="1377534"/>
                </a:lnTo>
                <a:lnTo>
                  <a:pt x="2151854" y="1332049"/>
                </a:lnTo>
                <a:lnTo>
                  <a:pt x="2161316" y="1286116"/>
                </a:lnTo>
                <a:lnTo>
                  <a:pt x="2168807" y="1239801"/>
                </a:lnTo>
                <a:lnTo>
                  <a:pt x="2174311" y="1193172"/>
                </a:lnTo>
                <a:lnTo>
                  <a:pt x="2177811" y="1146299"/>
                </a:lnTo>
                <a:lnTo>
                  <a:pt x="2179292" y="1099249"/>
                </a:lnTo>
                <a:lnTo>
                  <a:pt x="2178738" y="1052089"/>
                </a:lnTo>
                <a:lnTo>
                  <a:pt x="2176132" y="1004888"/>
                </a:lnTo>
                <a:lnTo>
                  <a:pt x="2171458" y="957714"/>
                </a:lnTo>
                <a:lnTo>
                  <a:pt x="2164702" y="910635"/>
                </a:lnTo>
                <a:lnTo>
                  <a:pt x="2155845" y="863719"/>
                </a:lnTo>
                <a:lnTo>
                  <a:pt x="2144874" y="817033"/>
                </a:lnTo>
                <a:lnTo>
                  <a:pt x="2131770" y="770647"/>
                </a:lnTo>
                <a:lnTo>
                  <a:pt x="2116519" y="724627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0881" y="7865161"/>
            <a:ext cx="2036904" cy="18486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59808" y="7628051"/>
            <a:ext cx="2179320" cy="2085975"/>
          </a:xfrm>
          <a:custGeom>
            <a:avLst/>
            <a:gdLst/>
            <a:ahLst/>
            <a:cxnLst/>
            <a:rect l="l" t="t" r="r" b="b"/>
            <a:pathLst>
              <a:path w="2179320" h="2085975">
                <a:moveTo>
                  <a:pt x="647743" y="0"/>
                </a:moveTo>
                <a:lnTo>
                  <a:pt x="602343" y="21371"/>
                </a:lnTo>
                <a:lnTo>
                  <a:pt x="557798" y="44929"/>
                </a:lnTo>
                <a:lnTo>
                  <a:pt x="514189" y="70666"/>
                </a:lnTo>
                <a:lnTo>
                  <a:pt x="471600" y="98579"/>
                </a:lnTo>
                <a:lnTo>
                  <a:pt x="430110" y="128663"/>
                </a:lnTo>
                <a:lnTo>
                  <a:pt x="389802" y="160913"/>
                </a:lnTo>
                <a:lnTo>
                  <a:pt x="350758" y="195324"/>
                </a:lnTo>
                <a:lnTo>
                  <a:pt x="313060" y="231892"/>
                </a:lnTo>
                <a:lnTo>
                  <a:pt x="276789" y="270611"/>
                </a:lnTo>
                <a:lnTo>
                  <a:pt x="245259" y="307520"/>
                </a:lnTo>
                <a:lnTo>
                  <a:pt x="215652" y="345418"/>
                </a:lnTo>
                <a:lnTo>
                  <a:pt x="187966" y="384242"/>
                </a:lnTo>
                <a:lnTo>
                  <a:pt x="162197" y="423930"/>
                </a:lnTo>
                <a:lnTo>
                  <a:pt x="138340" y="464419"/>
                </a:lnTo>
                <a:lnTo>
                  <a:pt x="116394" y="505647"/>
                </a:lnTo>
                <a:lnTo>
                  <a:pt x="96353" y="547551"/>
                </a:lnTo>
                <a:lnTo>
                  <a:pt x="78215" y="590069"/>
                </a:lnTo>
                <a:lnTo>
                  <a:pt x="61975" y="633138"/>
                </a:lnTo>
                <a:lnTo>
                  <a:pt x="47631" y="676696"/>
                </a:lnTo>
                <a:lnTo>
                  <a:pt x="35179" y="720680"/>
                </a:lnTo>
                <a:lnTo>
                  <a:pt x="24616" y="765027"/>
                </a:lnTo>
                <a:lnTo>
                  <a:pt x="15937" y="809675"/>
                </a:lnTo>
                <a:lnTo>
                  <a:pt x="9140" y="854562"/>
                </a:lnTo>
                <a:lnTo>
                  <a:pt x="4220" y="899625"/>
                </a:lnTo>
                <a:lnTo>
                  <a:pt x="1174" y="944801"/>
                </a:lnTo>
                <a:lnTo>
                  <a:pt x="0" y="990028"/>
                </a:lnTo>
                <a:lnTo>
                  <a:pt x="692" y="1035243"/>
                </a:lnTo>
                <a:lnTo>
                  <a:pt x="3248" y="1080384"/>
                </a:lnTo>
                <a:lnTo>
                  <a:pt x="7664" y="1125389"/>
                </a:lnTo>
                <a:lnTo>
                  <a:pt x="13936" y="1170194"/>
                </a:lnTo>
                <a:lnTo>
                  <a:pt x="22062" y="1214738"/>
                </a:lnTo>
                <a:lnTo>
                  <a:pt x="32037" y="1258957"/>
                </a:lnTo>
                <a:lnTo>
                  <a:pt x="43857" y="1302790"/>
                </a:lnTo>
                <a:lnTo>
                  <a:pt x="57521" y="1346173"/>
                </a:lnTo>
                <a:lnTo>
                  <a:pt x="73023" y="1389044"/>
                </a:lnTo>
                <a:lnTo>
                  <a:pt x="90360" y="1431341"/>
                </a:lnTo>
                <a:lnTo>
                  <a:pt x="109529" y="1473001"/>
                </a:lnTo>
                <a:lnTo>
                  <a:pt x="130527" y="1513962"/>
                </a:lnTo>
                <a:lnTo>
                  <a:pt x="153349" y="1554160"/>
                </a:lnTo>
                <a:lnTo>
                  <a:pt x="177992" y="1593534"/>
                </a:lnTo>
                <a:lnTo>
                  <a:pt x="204453" y="1632021"/>
                </a:lnTo>
                <a:lnTo>
                  <a:pt x="232728" y="1669559"/>
                </a:lnTo>
                <a:lnTo>
                  <a:pt x="262814" y="1706084"/>
                </a:lnTo>
                <a:lnTo>
                  <a:pt x="294706" y="1741535"/>
                </a:lnTo>
                <a:lnTo>
                  <a:pt x="328402" y="1775848"/>
                </a:lnTo>
                <a:lnTo>
                  <a:pt x="363898" y="1808962"/>
                </a:lnTo>
                <a:lnTo>
                  <a:pt x="400807" y="1840493"/>
                </a:lnTo>
                <a:lnTo>
                  <a:pt x="438705" y="1870100"/>
                </a:lnTo>
                <a:lnTo>
                  <a:pt x="477529" y="1897787"/>
                </a:lnTo>
                <a:lnTo>
                  <a:pt x="517217" y="1923557"/>
                </a:lnTo>
                <a:lnTo>
                  <a:pt x="557706" y="1947414"/>
                </a:lnTo>
                <a:lnTo>
                  <a:pt x="598934" y="1969362"/>
                </a:lnTo>
                <a:lnTo>
                  <a:pt x="640839" y="1989403"/>
                </a:lnTo>
                <a:lnTo>
                  <a:pt x="683356" y="2007541"/>
                </a:lnTo>
                <a:lnTo>
                  <a:pt x="726425" y="2023781"/>
                </a:lnTo>
                <a:lnTo>
                  <a:pt x="769983" y="2038125"/>
                </a:lnTo>
                <a:lnTo>
                  <a:pt x="813967" y="2050577"/>
                </a:lnTo>
                <a:lnTo>
                  <a:pt x="858314" y="2061141"/>
                </a:lnTo>
                <a:lnTo>
                  <a:pt x="902962" y="2069820"/>
                </a:lnTo>
                <a:lnTo>
                  <a:pt x="947849" y="2076617"/>
                </a:lnTo>
                <a:lnTo>
                  <a:pt x="992912" y="2081537"/>
                </a:lnTo>
                <a:lnTo>
                  <a:pt x="1038088" y="2084582"/>
                </a:lnTo>
                <a:lnTo>
                  <a:pt x="1083315" y="2085757"/>
                </a:lnTo>
                <a:lnTo>
                  <a:pt x="1128530" y="2085064"/>
                </a:lnTo>
                <a:lnTo>
                  <a:pt x="1173671" y="2082508"/>
                </a:lnTo>
                <a:lnTo>
                  <a:pt x="1218676" y="2078092"/>
                </a:lnTo>
                <a:lnTo>
                  <a:pt x="1263481" y="2071819"/>
                </a:lnTo>
                <a:lnTo>
                  <a:pt x="1308025" y="2063693"/>
                </a:lnTo>
                <a:lnTo>
                  <a:pt x="1352244" y="2053718"/>
                </a:lnTo>
                <a:lnTo>
                  <a:pt x="1396077" y="2041897"/>
                </a:lnTo>
                <a:lnTo>
                  <a:pt x="1439460" y="2028233"/>
                </a:lnTo>
                <a:lnTo>
                  <a:pt x="1482331" y="2012731"/>
                </a:lnTo>
                <a:lnTo>
                  <a:pt x="1524628" y="1995393"/>
                </a:lnTo>
                <a:lnTo>
                  <a:pt x="1566288" y="1976223"/>
                </a:lnTo>
                <a:lnTo>
                  <a:pt x="1607249" y="1955226"/>
                </a:lnTo>
                <a:lnTo>
                  <a:pt x="1647447" y="1932403"/>
                </a:lnTo>
                <a:lnTo>
                  <a:pt x="1686821" y="1907760"/>
                </a:lnTo>
                <a:lnTo>
                  <a:pt x="1725308" y="1881298"/>
                </a:lnTo>
                <a:lnTo>
                  <a:pt x="1762846" y="1853023"/>
                </a:lnTo>
                <a:lnTo>
                  <a:pt x="1799371" y="1822938"/>
                </a:lnTo>
                <a:lnTo>
                  <a:pt x="1834822" y="1791045"/>
                </a:lnTo>
                <a:lnTo>
                  <a:pt x="1869135" y="1757349"/>
                </a:lnTo>
                <a:lnTo>
                  <a:pt x="1902249" y="1721853"/>
                </a:lnTo>
                <a:lnTo>
                  <a:pt x="1935032" y="1683408"/>
                </a:lnTo>
                <a:lnTo>
                  <a:pt x="1965730" y="1643895"/>
                </a:lnTo>
                <a:lnTo>
                  <a:pt x="1994348" y="1603383"/>
                </a:lnTo>
                <a:lnTo>
                  <a:pt x="2020889" y="1561943"/>
                </a:lnTo>
                <a:lnTo>
                  <a:pt x="2045357" y="1519646"/>
                </a:lnTo>
                <a:lnTo>
                  <a:pt x="2067756" y="1476562"/>
                </a:lnTo>
                <a:lnTo>
                  <a:pt x="2088090" y="1432762"/>
                </a:lnTo>
                <a:lnTo>
                  <a:pt x="2106364" y="1388317"/>
                </a:lnTo>
                <a:lnTo>
                  <a:pt x="2122581" y="1343296"/>
                </a:lnTo>
                <a:lnTo>
                  <a:pt x="2136745" y="1297771"/>
                </a:lnTo>
                <a:lnTo>
                  <a:pt x="2148861" y="1251812"/>
                </a:lnTo>
                <a:lnTo>
                  <a:pt x="2158931" y="1205489"/>
                </a:lnTo>
                <a:lnTo>
                  <a:pt x="2166961" y="1158874"/>
                </a:lnTo>
                <a:lnTo>
                  <a:pt x="2172954" y="1112036"/>
                </a:lnTo>
                <a:lnTo>
                  <a:pt x="2176914" y="1065047"/>
                </a:lnTo>
                <a:lnTo>
                  <a:pt x="2178845" y="1017976"/>
                </a:lnTo>
                <a:lnTo>
                  <a:pt x="2178752" y="970894"/>
                </a:lnTo>
                <a:lnTo>
                  <a:pt x="2176637" y="923873"/>
                </a:lnTo>
                <a:lnTo>
                  <a:pt x="2172506" y="876981"/>
                </a:lnTo>
                <a:lnTo>
                  <a:pt x="2166362" y="830291"/>
                </a:lnTo>
                <a:lnTo>
                  <a:pt x="2158209" y="783872"/>
                </a:lnTo>
                <a:lnTo>
                  <a:pt x="2148051" y="737795"/>
                </a:lnTo>
                <a:lnTo>
                  <a:pt x="2135893" y="692131"/>
                </a:lnTo>
                <a:lnTo>
                  <a:pt x="2121737" y="646950"/>
                </a:lnTo>
                <a:lnTo>
                  <a:pt x="2105589" y="602322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 rot="21300000">
            <a:off x="8702695" y="7202028"/>
            <a:ext cx="476371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100" dirty="0">
                <a:solidFill>
                  <a:srgbClr val="E20413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360000">
            <a:off x="8949710" y="7204620"/>
            <a:ext cx="469182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30" dirty="0">
                <a:solidFill>
                  <a:srgbClr val="E20413"/>
                </a:solidFill>
                <a:latin typeface="Arial"/>
                <a:cs typeface="Arial"/>
              </a:rPr>
              <a:t>4</a:t>
            </a:r>
            <a:endParaRPr sz="3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1320000">
            <a:off x="9283358" y="7290386"/>
            <a:ext cx="468877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60" dirty="0">
                <a:solidFill>
                  <a:srgbClr val="E20413"/>
                </a:solidFill>
                <a:latin typeface="Arial"/>
                <a:cs typeface="Arial"/>
              </a:rPr>
              <a:t>ч</a:t>
            </a:r>
            <a:endParaRPr sz="3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980000">
            <a:off x="9486854" y="7397421"/>
            <a:ext cx="465272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95" dirty="0">
                <a:solidFill>
                  <a:srgbClr val="E20413"/>
                </a:solidFill>
                <a:latin typeface="Arial"/>
                <a:cs typeface="Arial"/>
              </a:rPr>
              <a:t>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2580000">
            <a:off x="9661125" y="7534194"/>
            <a:ext cx="461190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5" dirty="0">
                <a:solidFill>
                  <a:srgbClr val="E20413"/>
                </a:solidFill>
                <a:latin typeface="Arial"/>
                <a:cs typeface="Arial"/>
              </a:rPr>
              <a:t>с</a:t>
            </a:r>
            <a:endParaRPr sz="3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3180000">
            <a:off x="9802915" y="7699018"/>
            <a:ext cx="467363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95" dirty="0">
                <a:solidFill>
                  <a:srgbClr val="E20413"/>
                </a:solidFill>
                <a:latin typeface="Arial"/>
                <a:cs typeface="Arial"/>
              </a:rPr>
              <a:t>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1582400" y="7831810"/>
            <a:ext cx="1795017" cy="18819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376455" y="7614539"/>
            <a:ext cx="2179320" cy="2099310"/>
          </a:xfrm>
          <a:custGeom>
            <a:avLst/>
            <a:gdLst/>
            <a:ahLst/>
            <a:cxnLst/>
            <a:rect l="l" t="t" r="r" b="b"/>
            <a:pathLst>
              <a:path w="2179319" h="2099309">
                <a:moveTo>
                  <a:pt x="679299" y="0"/>
                </a:moveTo>
                <a:lnTo>
                  <a:pt x="635898" y="18714"/>
                </a:lnTo>
                <a:lnTo>
                  <a:pt x="593177" y="39398"/>
                </a:lnTo>
                <a:lnTo>
                  <a:pt x="551204" y="62051"/>
                </a:lnTo>
                <a:lnTo>
                  <a:pt x="510046" y="86674"/>
                </a:lnTo>
                <a:lnTo>
                  <a:pt x="469772" y="113267"/>
                </a:lnTo>
                <a:lnTo>
                  <a:pt x="430450" y="141829"/>
                </a:lnTo>
                <a:lnTo>
                  <a:pt x="392147" y="172361"/>
                </a:lnTo>
                <a:lnTo>
                  <a:pt x="354932" y="204861"/>
                </a:lnTo>
                <a:lnTo>
                  <a:pt x="318873" y="239331"/>
                </a:lnTo>
                <a:lnTo>
                  <a:pt x="285307" y="274399"/>
                </a:lnTo>
                <a:lnTo>
                  <a:pt x="253606" y="310563"/>
                </a:lnTo>
                <a:lnTo>
                  <a:pt x="223770" y="347760"/>
                </a:lnTo>
                <a:lnTo>
                  <a:pt x="195799" y="385928"/>
                </a:lnTo>
                <a:lnTo>
                  <a:pt x="169692" y="425004"/>
                </a:lnTo>
                <a:lnTo>
                  <a:pt x="145451" y="464926"/>
                </a:lnTo>
                <a:lnTo>
                  <a:pt x="123073" y="505631"/>
                </a:lnTo>
                <a:lnTo>
                  <a:pt x="102561" y="547055"/>
                </a:lnTo>
                <a:lnTo>
                  <a:pt x="83914" y="589138"/>
                </a:lnTo>
                <a:lnTo>
                  <a:pt x="67131" y="631815"/>
                </a:lnTo>
                <a:lnTo>
                  <a:pt x="52213" y="675025"/>
                </a:lnTo>
                <a:lnTo>
                  <a:pt x="39159" y="718704"/>
                </a:lnTo>
                <a:lnTo>
                  <a:pt x="27971" y="762791"/>
                </a:lnTo>
                <a:lnTo>
                  <a:pt x="18647" y="807222"/>
                </a:lnTo>
                <a:lnTo>
                  <a:pt x="11188" y="851935"/>
                </a:lnTo>
                <a:lnTo>
                  <a:pt x="5594" y="896867"/>
                </a:lnTo>
                <a:lnTo>
                  <a:pt x="1864" y="941955"/>
                </a:lnTo>
                <a:lnTo>
                  <a:pt x="0" y="987138"/>
                </a:lnTo>
                <a:lnTo>
                  <a:pt x="0" y="1032352"/>
                </a:lnTo>
                <a:lnTo>
                  <a:pt x="1864" y="1077534"/>
                </a:lnTo>
                <a:lnTo>
                  <a:pt x="5594" y="1122623"/>
                </a:lnTo>
                <a:lnTo>
                  <a:pt x="11188" y="1167555"/>
                </a:lnTo>
                <a:lnTo>
                  <a:pt x="18647" y="1212268"/>
                </a:lnTo>
                <a:lnTo>
                  <a:pt x="27971" y="1256699"/>
                </a:lnTo>
                <a:lnTo>
                  <a:pt x="39159" y="1300785"/>
                </a:lnTo>
                <a:lnTo>
                  <a:pt x="52213" y="1344465"/>
                </a:lnTo>
                <a:lnTo>
                  <a:pt x="67131" y="1387674"/>
                </a:lnTo>
                <a:lnTo>
                  <a:pt x="83914" y="1430352"/>
                </a:lnTo>
                <a:lnTo>
                  <a:pt x="102561" y="1472434"/>
                </a:lnTo>
                <a:lnTo>
                  <a:pt x="123073" y="1513859"/>
                </a:lnTo>
                <a:lnTo>
                  <a:pt x="145451" y="1554563"/>
                </a:lnTo>
                <a:lnTo>
                  <a:pt x="169692" y="1594485"/>
                </a:lnTo>
                <a:lnTo>
                  <a:pt x="195799" y="1633561"/>
                </a:lnTo>
                <a:lnTo>
                  <a:pt x="223770" y="1671729"/>
                </a:lnTo>
                <a:lnTo>
                  <a:pt x="253606" y="1708927"/>
                </a:lnTo>
                <a:lnTo>
                  <a:pt x="285307" y="1745091"/>
                </a:lnTo>
                <a:lnTo>
                  <a:pt x="318873" y="1780159"/>
                </a:lnTo>
                <a:lnTo>
                  <a:pt x="353941" y="1813725"/>
                </a:lnTo>
                <a:lnTo>
                  <a:pt x="390105" y="1845427"/>
                </a:lnTo>
                <a:lnTo>
                  <a:pt x="427302" y="1875264"/>
                </a:lnTo>
                <a:lnTo>
                  <a:pt x="465470" y="1903236"/>
                </a:lnTo>
                <a:lnTo>
                  <a:pt x="504546" y="1929344"/>
                </a:lnTo>
                <a:lnTo>
                  <a:pt x="544468" y="1953586"/>
                </a:lnTo>
                <a:lnTo>
                  <a:pt x="585173" y="1975964"/>
                </a:lnTo>
                <a:lnTo>
                  <a:pt x="626597" y="1996477"/>
                </a:lnTo>
                <a:lnTo>
                  <a:pt x="668680" y="2015125"/>
                </a:lnTo>
                <a:lnTo>
                  <a:pt x="711357" y="2031908"/>
                </a:lnTo>
                <a:lnTo>
                  <a:pt x="754567" y="2046827"/>
                </a:lnTo>
                <a:lnTo>
                  <a:pt x="798246" y="2059880"/>
                </a:lnTo>
                <a:lnTo>
                  <a:pt x="842333" y="2071069"/>
                </a:lnTo>
                <a:lnTo>
                  <a:pt x="886764" y="2080393"/>
                </a:lnTo>
                <a:lnTo>
                  <a:pt x="931477" y="2087853"/>
                </a:lnTo>
                <a:lnTo>
                  <a:pt x="976409" y="2093447"/>
                </a:lnTo>
                <a:lnTo>
                  <a:pt x="1021497" y="2097177"/>
                </a:lnTo>
                <a:lnTo>
                  <a:pt x="1066680" y="2099041"/>
                </a:lnTo>
                <a:lnTo>
                  <a:pt x="1111894" y="2099041"/>
                </a:lnTo>
                <a:lnTo>
                  <a:pt x="1157076" y="2097177"/>
                </a:lnTo>
                <a:lnTo>
                  <a:pt x="1202165" y="2093447"/>
                </a:lnTo>
                <a:lnTo>
                  <a:pt x="1247097" y="2087853"/>
                </a:lnTo>
                <a:lnTo>
                  <a:pt x="1291810" y="2080393"/>
                </a:lnTo>
                <a:lnTo>
                  <a:pt x="1336241" y="2071069"/>
                </a:lnTo>
                <a:lnTo>
                  <a:pt x="1380327" y="2059880"/>
                </a:lnTo>
                <a:lnTo>
                  <a:pt x="1424007" y="2046827"/>
                </a:lnTo>
                <a:lnTo>
                  <a:pt x="1467216" y="2031908"/>
                </a:lnTo>
                <a:lnTo>
                  <a:pt x="1509894" y="2015125"/>
                </a:lnTo>
                <a:lnTo>
                  <a:pt x="1551976" y="1996477"/>
                </a:lnTo>
                <a:lnTo>
                  <a:pt x="1593401" y="1975964"/>
                </a:lnTo>
                <a:lnTo>
                  <a:pt x="1634105" y="1953586"/>
                </a:lnTo>
                <a:lnTo>
                  <a:pt x="1674027" y="1929344"/>
                </a:lnTo>
                <a:lnTo>
                  <a:pt x="1713103" y="1903236"/>
                </a:lnTo>
                <a:lnTo>
                  <a:pt x="1751271" y="1875264"/>
                </a:lnTo>
                <a:lnTo>
                  <a:pt x="1788469" y="1845427"/>
                </a:lnTo>
                <a:lnTo>
                  <a:pt x="1824633" y="1813725"/>
                </a:lnTo>
                <a:lnTo>
                  <a:pt x="1859700" y="1780159"/>
                </a:lnTo>
                <a:lnTo>
                  <a:pt x="1895547" y="1742594"/>
                </a:lnTo>
                <a:lnTo>
                  <a:pt x="1929258" y="1703780"/>
                </a:lnTo>
                <a:lnTo>
                  <a:pt x="1960835" y="1663793"/>
                </a:lnTo>
                <a:lnTo>
                  <a:pt x="1990276" y="1622709"/>
                </a:lnTo>
                <a:lnTo>
                  <a:pt x="2017582" y="1580606"/>
                </a:lnTo>
                <a:lnTo>
                  <a:pt x="2042753" y="1537560"/>
                </a:lnTo>
                <a:lnTo>
                  <a:pt x="2065789" y="1493647"/>
                </a:lnTo>
                <a:lnTo>
                  <a:pt x="2086691" y="1448945"/>
                </a:lnTo>
                <a:lnTo>
                  <a:pt x="2105457" y="1403531"/>
                </a:lnTo>
                <a:lnTo>
                  <a:pt x="2122088" y="1357480"/>
                </a:lnTo>
                <a:lnTo>
                  <a:pt x="2136584" y="1310870"/>
                </a:lnTo>
                <a:lnTo>
                  <a:pt x="2148945" y="1263778"/>
                </a:lnTo>
                <a:lnTo>
                  <a:pt x="2159171" y="1216279"/>
                </a:lnTo>
                <a:lnTo>
                  <a:pt x="2167262" y="1168452"/>
                </a:lnTo>
                <a:lnTo>
                  <a:pt x="2173217" y="1120372"/>
                </a:lnTo>
                <a:lnTo>
                  <a:pt x="2177038" y="1072116"/>
                </a:lnTo>
                <a:lnTo>
                  <a:pt x="2178724" y="1023761"/>
                </a:lnTo>
                <a:lnTo>
                  <a:pt x="2178275" y="975384"/>
                </a:lnTo>
                <a:lnTo>
                  <a:pt x="2175690" y="927062"/>
                </a:lnTo>
                <a:lnTo>
                  <a:pt x="2170971" y="878870"/>
                </a:lnTo>
                <a:lnTo>
                  <a:pt x="2164117" y="830887"/>
                </a:lnTo>
                <a:lnTo>
                  <a:pt x="2155127" y="783188"/>
                </a:lnTo>
                <a:lnTo>
                  <a:pt x="2144003" y="735850"/>
                </a:lnTo>
              </a:path>
            </a:pathLst>
          </a:custGeom>
          <a:ln w="127000">
            <a:solidFill>
              <a:srgbClr val="E204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 rot="21540000">
            <a:off x="12186911" y="7198645"/>
            <a:ext cx="479602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100" dirty="0">
                <a:solidFill>
                  <a:srgbClr val="E20413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540000">
            <a:off x="12434472" y="7214956"/>
            <a:ext cx="470100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30" dirty="0">
                <a:solidFill>
                  <a:srgbClr val="E20413"/>
                </a:solidFill>
                <a:latin typeface="Arial"/>
                <a:cs typeface="Arial"/>
              </a:rPr>
              <a:t>4</a:t>
            </a:r>
            <a:endParaRPr sz="3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500000">
            <a:off x="12762725" y="7319328"/>
            <a:ext cx="469794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60" dirty="0">
                <a:solidFill>
                  <a:srgbClr val="E20413"/>
                </a:solidFill>
                <a:latin typeface="Arial"/>
                <a:cs typeface="Arial"/>
              </a:rPr>
              <a:t>ч</a:t>
            </a:r>
            <a:endParaRPr sz="3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2160000">
            <a:off x="12960254" y="7437846"/>
            <a:ext cx="466463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95" dirty="0">
                <a:solidFill>
                  <a:srgbClr val="E20413"/>
                </a:solidFill>
                <a:latin typeface="Arial"/>
                <a:cs typeface="Arial"/>
              </a:rPr>
              <a:t>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2760000">
            <a:off x="13126361" y="7583980"/>
            <a:ext cx="462053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5" dirty="0">
                <a:solidFill>
                  <a:srgbClr val="E20413"/>
                </a:solidFill>
                <a:latin typeface="Arial"/>
                <a:cs typeface="Arial"/>
              </a:rPr>
              <a:t>с</a:t>
            </a:r>
            <a:endParaRPr sz="3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3420000">
            <a:off x="13260531" y="7756787"/>
            <a:ext cx="464386" cy="41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3200" spc="-95" dirty="0">
                <a:solidFill>
                  <a:srgbClr val="E20413"/>
                </a:solidFill>
                <a:latin typeface="Arial"/>
                <a:cs typeface="Arial"/>
              </a:rPr>
              <a:t>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908835" y="5436387"/>
            <a:ext cx="10534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30" dirty="0">
                <a:latin typeface="Arial"/>
                <a:cs typeface="Arial"/>
              </a:rPr>
              <a:t>посиди</a:t>
            </a:r>
            <a:endParaRPr sz="25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468520" y="5436387"/>
            <a:ext cx="25831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10" dirty="0">
                <a:latin typeface="Arial"/>
                <a:cs typeface="Arial"/>
              </a:rPr>
              <a:t>пей </a:t>
            </a:r>
            <a:r>
              <a:rPr sz="2500" spc="-25" dirty="0">
                <a:latin typeface="Arial"/>
                <a:cs typeface="Arial"/>
              </a:rPr>
              <a:t>больше</a:t>
            </a:r>
            <a:r>
              <a:rPr sz="2500" spc="-140" dirty="0">
                <a:latin typeface="Arial"/>
                <a:cs typeface="Arial"/>
              </a:rPr>
              <a:t> </a:t>
            </a:r>
            <a:r>
              <a:rPr sz="2500" spc="-30" dirty="0">
                <a:latin typeface="Arial"/>
                <a:cs typeface="Arial"/>
              </a:rPr>
              <a:t>воды</a:t>
            </a:r>
            <a:endParaRPr sz="25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741628" y="5436387"/>
            <a:ext cx="276161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5" dirty="0">
                <a:latin typeface="Arial"/>
                <a:cs typeface="Arial"/>
              </a:rPr>
              <a:t>регулярно</a:t>
            </a:r>
            <a:r>
              <a:rPr sz="2500" spc="-110" dirty="0">
                <a:latin typeface="Arial"/>
                <a:cs typeface="Arial"/>
              </a:rPr>
              <a:t> </a:t>
            </a:r>
            <a:r>
              <a:rPr sz="2500" spc="-55" dirty="0">
                <a:latin typeface="Arial"/>
                <a:cs typeface="Arial"/>
              </a:rPr>
              <a:t>питайся</a:t>
            </a:r>
            <a:endParaRPr sz="25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499895" y="10008069"/>
            <a:ext cx="17894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590" marR="5080" indent="-136525">
              <a:lnSpc>
                <a:spcPct val="100000"/>
              </a:lnSpc>
              <a:spcBef>
                <a:spcPts val="100"/>
              </a:spcBef>
            </a:pPr>
            <a:r>
              <a:rPr sz="2500" spc="15" dirty="0">
                <a:latin typeface="Arial"/>
                <a:cs typeface="Arial"/>
              </a:rPr>
              <a:t>воздержись  </a:t>
            </a:r>
            <a:r>
              <a:rPr sz="2500" spc="-70" dirty="0">
                <a:latin typeface="Arial"/>
                <a:cs typeface="Arial"/>
              </a:rPr>
              <a:t>от</a:t>
            </a:r>
            <a:r>
              <a:rPr sz="2500" spc="-95" dirty="0">
                <a:latin typeface="Arial"/>
                <a:cs typeface="Arial"/>
              </a:rPr>
              <a:t> </a:t>
            </a:r>
            <a:r>
              <a:rPr sz="2500" spc="10" dirty="0">
                <a:latin typeface="Arial"/>
                <a:cs typeface="Arial"/>
              </a:rPr>
              <a:t>курения</a:t>
            </a:r>
            <a:endParaRPr sz="25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73027" y="10008069"/>
            <a:ext cx="14922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marR="5080" indent="-187960">
              <a:lnSpc>
                <a:spcPct val="100000"/>
              </a:lnSpc>
              <a:spcBef>
                <a:spcPts val="100"/>
              </a:spcBef>
            </a:pPr>
            <a:r>
              <a:rPr sz="2500" spc="-5" dirty="0">
                <a:latin typeface="Arial"/>
                <a:cs typeface="Arial"/>
              </a:rPr>
              <a:t>не</a:t>
            </a:r>
            <a:r>
              <a:rPr sz="2500" spc="-125" dirty="0">
                <a:latin typeface="Arial"/>
                <a:cs typeface="Arial"/>
              </a:rPr>
              <a:t> </a:t>
            </a:r>
            <a:r>
              <a:rPr sz="2500" spc="-70" dirty="0">
                <a:latin typeface="Arial"/>
                <a:cs typeface="Arial"/>
              </a:rPr>
              <a:t>снимай  </a:t>
            </a:r>
            <a:r>
              <a:rPr sz="2500" spc="45" dirty="0">
                <a:latin typeface="Arial"/>
                <a:cs typeface="Arial"/>
              </a:rPr>
              <a:t>повязку</a:t>
            </a:r>
            <a:endParaRPr sz="25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008645" y="10008069"/>
            <a:ext cx="21456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9580" marR="5080" indent="-437515">
              <a:lnSpc>
                <a:spcPct val="100000"/>
              </a:lnSpc>
              <a:spcBef>
                <a:spcPts val="100"/>
              </a:spcBef>
            </a:pPr>
            <a:r>
              <a:rPr sz="2500" spc="-5" dirty="0">
                <a:latin typeface="Arial"/>
                <a:cs typeface="Arial"/>
              </a:rPr>
              <a:t>не</a:t>
            </a:r>
            <a:r>
              <a:rPr sz="2500" spc="-125" dirty="0">
                <a:latin typeface="Arial"/>
                <a:cs typeface="Arial"/>
              </a:rPr>
              <a:t> </a:t>
            </a:r>
            <a:r>
              <a:rPr sz="2500" spc="-30" dirty="0">
                <a:latin typeface="Arial"/>
                <a:cs typeface="Arial"/>
              </a:rPr>
              <a:t>употребляй  </a:t>
            </a:r>
            <a:r>
              <a:rPr sz="2500" spc="5" dirty="0">
                <a:latin typeface="Arial"/>
                <a:cs typeface="Arial"/>
              </a:rPr>
              <a:t>алкоголь</a:t>
            </a:r>
            <a:endParaRPr sz="25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691520" y="10008069"/>
            <a:ext cx="35496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4930" algn="ctr">
              <a:lnSpc>
                <a:spcPct val="100000"/>
              </a:lnSpc>
              <a:spcBef>
                <a:spcPts val="100"/>
              </a:spcBef>
            </a:pPr>
            <a:r>
              <a:rPr sz="2500" spc="15" dirty="0">
                <a:latin typeface="Arial"/>
                <a:cs typeface="Arial"/>
              </a:rPr>
              <a:t>воздержись</a:t>
            </a:r>
            <a:endParaRPr sz="2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500" spc="-70" dirty="0">
                <a:latin typeface="Arial"/>
                <a:cs typeface="Arial"/>
              </a:rPr>
              <a:t>от </a:t>
            </a:r>
            <a:r>
              <a:rPr sz="2500" dirty="0">
                <a:latin typeface="Arial"/>
                <a:cs typeface="Arial"/>
              </a:rPr>
              <a:t>физических</a:t>
            </a:r>
            <a:r>
              <a:rPr sz="2500" spc="-65" dirty="0">
                <a:latin typeface="Arial"/>
                <a:cs typeface="Arial"/>
              </a:rPr>
              <a:t> </a:t>
            </a:r>
            <a:r>
              <a:rPr sz="2500" spc="45" dirty="0">
                <a:latin typeface="Arial"/>
                <a:cs typeface="Arial"/>
              </a:rPr>
              <a:t>нагрузок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bject 20"/>
          <p:cNvGrpSpPr/>
          <p:nvPr/>
        </p:nvGrpSpPr>
        <p:grpSpPr>
          <a:xfrm>
            <a:off x="882261" y="336656"/>
            <a:ext cx="356294" cy="11133947"/>
            <a:chOff x="599083" y="0"/>
            <a:chExt cx="241935" cy="7560309"/>
          </a:xfrm>
        </p:grpSpPr>
        <p:sp>
          <p:nvSpPr>
            <p:cNvPr id="21" name="object 21"/>
            <p:cNvSpPr/>
            <p:nvPr/>
          </p:nvSpPr>
          <p:spPr>
            <a:xfrm>
              <a:off x="699098" y="0"/>
              <a:ext cx="41910" cy="7560309"/>
            </a:xfrm>
            <a:custGeom>
              <a:avLst/>
              <a:gdLst/>
              <a:ahLst/>
              <a:cxnLst/>
              <a:rect l="l" t="t" r="r" b="b"/>
              <a:pathLst>
                <a:path w="41909" h="7560309">
                  <a:moveTo>
                    <a:pt x="41669" y="0"/>
                  </a:moveTo>
                  <a:lnTo>
                    <a:pt x="0" y="0"/>
                  </a:lnTo>
                  <a:lnTo>
                    <a:pt x="0" y="7560005"/>
                  </a:lnTo>
                  <a:lnTo>
                    <a:pt x="41669" y="7560005"/>
                  </a:lnTo>
                  <a:lnTo>
                    <a:pt x="41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99083" y="546417"/>
              <a:ext cx="241703" cy="2417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99083" y="1324597"/>
              <a:ext cx="241703" cy="2417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99083" y="6771890"/>
              <a:ext cx="241703" cy="2417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99083" y="2102789"/>
              <a:ext cx="241703" cy="2416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99083" y="2880969"/>
              <a:ext cx="241703" cy="2417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99083" y="3659149"/>
              <a:ext cx="241703" cy="2417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99083" y="4437341"/>
              <a:ext cx="241703" cy="2416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99083" y="5215521"/>
              <a:ext cx="241703" cy="2417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99083" y="5993701"/>
              <a:ext cx="241703" cy="2417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908351" y="922585"/>
            <a:ext cx="8645502" cy="561808"/>
          </a:xfrm>
          <a:prstGeom prst="rect">
            <a:avLst/>
          </a:prstGeom>
        </p:spPr>
        <p:txBody>
          <a:bodyPr vert="horz" wrap="square" lIns="0" tIns="17768" rIns="0" bIns="0" rtlCol="0">
            <a:spAutoFit/>
          </a:bodyPr>
          <a:lstStyle/>
          <a:p>
            <a:pPr marL="18703">
              <a:spcBef>
                <a:spcPts val="140"/>
              </a:spcBef>
            </a:pPr>
            <a:r>
              <a:rPr sz="3534" b="1" spc="-59" dirty="0" err="1" smtClean="0"/>
              <a:t>Стань</a:t>
            </a:r>
            <a:r>
              <a:rPr sz="3534" b="1" spc="-59" dirty="0" smtClean="0"/>
              <a:t> </a:t>
            </a:r>
            <a:r>
              <a:rPr sz="3534" b="1" dirty="0" err="1"/>
              <a:t>ответственным</a:t>
            </a:r>
            <a:r>
              <a:rPr sz="3534" b="1" spc="-486" dirty="0"/>
              <a:t> </a:t>
            </a:r>
            <a:r>
              <a:rPr sz="3534" b="1" spc="74" dirty="0" err="1" smtClean="0"/>
              <a:t>донором</a:t>
            </a:r>
            <a:r>
              <a:rPr lang="ru-RU" sz="3534" b="1" spc="74" dirty="0" smtClean="0"/>
              <a:t>!</a:t>
            </a:r>
            <a:endParaRPr sz="3534" dirty="0"/>
          </a:p>
        </p:txBody>
      </p:sp>
      <p:grpSp>
        <p:nvGrpSpPr>
          <p:cNvPr id="32" name="object 32"/>
          <p:cNvGrpSpPr/>
          <p:nvPr/>
        </p:nvGrpSpPr>
        <p:grpSpPr>
          <a:xfrm>
            <a:off x="650512" y="1219893"/>
            <a:ext cx="1202609" cy="9677913"/>
            <a:chOff x="441719" y="599746"/>
            <a:chExt cx="816610" cy="6571615"/>
          </a:xfrm>
        </p:grpSpPr>
        <p:sp>
          <p:nvSpPr>
            <p:cNvPr id="33" name="object 33"/>
            <p:cNvSpPr/>
            <p:nvPr/>
          </p:nvSpPr>
          <p:spPr>
            <a:xfrm>
              <a:off x="441719" y="6614527"/>
              <a:ext cx="556895" cy="556895"/>
            </a:xfrm>
            <a:custGeom>
              <a:avLst/>
              <a:gdLst/>
              <a:ahLst/>
              <a:cxnLst/>
              <a:rect l="l" t="t" r="r" b="b"/>
              <a:pathLst>
                <a:path w="556894" h="556895">
                  <a:moveTo>
                    <a:pt x="278215" y="0"/>
                  </a:moveTo>
                  <a:lnTo>
                    <a:pt x="233087" y="3641"/>
                  </a:lnTo>
                  <a:lnTo>
                    <a:pt x="190278" y="14183"/>
                  </a:lnTo>
                  <a:lnTo>
                    <a:pt x="150360" y="31054"/>
                  </a:lnTo>
                  <a:lnTo>
                    <a:pt x="113906" y="53679"/>
                  </a:lnTo>
                  <a:lnTo>
                    <a:pt x="81488" y="81487"/>
                  </a:lnTo>
                  <a:lnTo>
                    <a:pt x="53680" y="113905"/>
                  </a:lnTo>
                  <a:lnTo>
                    <a:pt x="31054" y="150360"/>
                  </a:lnTo>
                  <a:lnTo>
                    <a:pt x="14183" y="190278"/>
                  </a:lnTo>
                  <a:lnTo>
                    <a:pt x="3641" y="233087"/>
                  </a:lnTo>
                  <a:lnTo>
                    <a:pt x="0" y="278215"/>
                  </a:lnTo>
                  <a:lnTo>
                    <a:pt x="3641" y="323342"/>
                  </a:lnTo>
                  <a:lnTo>
                    <a:pt x="14183" y="366151"/>
                  </a:lnTo>
                  <a:lnTo>
                    <a:pt x="31054" y="406069"/>
                  </a:lnTo>
                  <a:lnTo>
                    <a:pt x="53680" y="442524"/>
                  </a:lnTo>
                  <a:lnTo>
                    <a:pt x="81488" y="474941"/>
                  </a:lnTo>
                  <a:lnTo>
                    <a:pt x="113906" y="502749"/>
                  </a:lnTo>
                  <a:lnTo>
                    <a:pt x="150360" y="525375"/>
                  </a:lnTo>
                  <a:lnTo>
                    <a:pt x="190278" y="542246"/>
                  </a:lnTo>
                  <a:lnTo>
                    <a:pt x="233087" y="552788"/>
                  </a:lnTo>
                  <a:lnTo>
                    <a:pt x="278215" y="556430"/>
                  </a:lnTo>
                  <a:lnTo>
                    <a:pt x="323342" y="552788"/>
                  </a:lnTo>
                  <a:lnTo>
                    <a:pt x="366151" y="542246"/>
                  </a:lnTo>
                  <a:lnTo>
                    <a:pt x="406070" y="525375"/>
                  </a:lnTo>
                  <a:lnTo>
                    <a:pt x="425234" y="513481"/>
                  </a:lnTo>
                  <a:lnTo>
                    <a:pt x="278215" y="513481"/>
                  </a:lnTo>
                  <a:lnTo>
                    <a:pt x="230800" y="508701"/>
                  </a:lnTo>
                  <a:lnTo>
                    <a:pt x="186638" y="494992"/>
                  </a:lnTo>
                  <a:lnTo>
                    <a:pt x="146674" y="473301"/>
                  </a:lnTo>
                  <a:lnTo>
                    <a:pt x="111855" y="444573"/>
                  </a:lnTo>
                  <a:lnTo>
                    <a:pt x="83127" y="409754"/>
                  </a:lnTo>
                  <a:lnTo>
                    <a:pt x="61436" y="369791"/>
                  </a:lnTo>
                  <a:lnTo>
                    <a:pt x="47727" y="325629"/>
                  </a:lnTo>
                  <a:lnTo>
                    <a:pt x="42947" y="278215"/>
                  </a:lnTo>
                  <a:lnTo>
                    <a:pt x="47727" y="230800"/>
                  </a:lnTo>
                  <a:lnTo>
                    <a:pt x="61436" y="186638"/>
                  </a:lnTo>
                  <a:lnTo>
                    <a:pt x="83127" y="146674"/>
                  </a:lnTo>
                  <a:lnTo>
                    <a:pt x="111855" y="111855"/>
                  </a:lnTo>
                  <a:lnTo>
                    <a:pt x="146674" y="83127"/>
                  </a:lnTo>
                  <a:lnTo>
                    <a:pt x="186638" y="61436"/>
                  </a:lnTo>
                  <a:lnTo>
                    <a:pt x="230800" y="47727"/>
                  </a:lnTo>
                  <a:lnTo>
                    <a:pt x="278215" y="42947"/>
                  </a:lnTo>
                  <a:lnTo>
                    <a:pt x="425232" y="42947"/>
                  </a:lnTo>
                  <a:lnTo>
                    <a:pt x="406070" y="31054"/>
                  </a:lnTo>
                  <a:lnTo>
                    <a:pt x="366151" y="14183"/>
                  </a:lnTo>
                  <a:lnTo>
                    <a:pt x="323342" y="3641"/>
                  </a:lnTo>
                  <a:lnTo>
                    <a:pt x="278215" y="0"/>
                  </a:lnTo>
                  <a:close/>
                </a:path>
                <a:path w="556894" h="556895">
                  <a:moveTo>
                    <a:pt x="425232" y="42947"/>
                  </a:moveTo>
                  <a:lnTo>
                    <a:pt x="278215" y="42947"/>
                  </a:lnTo>
                  <a:lnTo>
                    <a:pt x="325629" y="47727"/>
                  </a:lnTo>
                  <a:lnTo>
                    <a:pt x="369791" y="61436"/>
                  </a:lnTo>
                  <a:lnTo>
                    <a:pt x="409755" y="83127"/>
                  </a:lnTo>
                  <a:lnTo>
                    <a:pt x="444574" y="111855"/>
                  </a:lnTo>
                  <a:lnTo>
                    <a:pt x="473302" y="146674"/>
                  </a:lnTo>
                  <a:lnTo>
                    <a:pt x="494994" y="186638"/>
                  </a:lnTo>
                  <a:lnTo>
                    <a:pt x="508702" y="230800"/>
                  </a:lnTo>
                  <a:lnTo>
                    <a:pt x="513482" y="278215"/>
                  </a:lnTo>
                  <a:lnTo>
                    <a:pt x="508702" y="325629"/>
                  </a:lnTo>
                  <a:lnTo>
                    <a:pt x="494994" y="369791"/>
                  </a:lnTo>
                  <a:lnTo>
                    <a:pt x="473302" y="409754"/>
                  </a:lnTo>
                  <a:lnTo>
                    <a:pt x="444574" y="444573"/>
                  </a:lnTo>
                  <a:lnTo>
                    <a:pt x="409755" y="473301"/>
                  </a:lnTo>
                  <a:lnTo>
                    <a:pt x="369791" y="494992"/>
                  </a:lnTo>
                  <a:lnTo>
                    <a:pt x="325629" y="508701"/>
                  </a:lnTo>
                  <a:lnTo>
                    <a:pt x="278215" y="513481"/>
                  </a:lnTo>
                  <a:lnTo>
                    <a:pt x="425234" y="513481"/>
                  </a:lnTo>
                  <a:lnTo>
                    <a:pt x="474942" y="474941"/>
                  </a:lnTo>
                  <a:lnTo>
                    <a:pt x="502750" y="442524"/>
                  </a:lnTo>
                  <a:lnTo>
                    <a:pt x="525375" y="406069"/>
                  </a:lnTo>
                  <a:lnTo>
                    <a:pt x="542246" y="366151"/>
                  </a:lnTo>
                  <a:lnTo>
                    <a:pt x="552788" y="323342"/>
                  </a:lnTo>
                  <a:lnTo>
                    <a:pt x="556430" y="278215"/>
                  </a:lnTo>
                  <a:lnTo>
                    <a:pt x="552788" y="233087"/>
                  </a:lnTo>
                  <a:lnTo>
                    <a:pt x="542246" y="190278"/>
                  </a:lnTo>
                  <a:lnTo>
                    <a:pt x="525375" y="150360"/>
                  </a:lnTo>
                  <a:lnTo>
                    <a:pt x="502750" y="113905"/>
                  </a:lnTo>
                  <a:lnTo>
                    <a:pt x="474942" y="81487"/>
                  </a:lnTo>
                  <a:lnTo>
                    <a:pt x="442524" y="53679"/>
                  </a:lnTo>
                  <a:lnTo>
                    <a:pt x="425232" y="429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998150" y="614984"/>
              <a:ext cx="245110" cy="6269355"/>
            </a:xfrm>
            <a:custGeom>
              <a:avLst/>
              <a:gdLst/>
              <a:ahLst/>
              <a:cxnLst/>
              <a:rect l="l" t="t" r="r" b="b"/>
              <a:pathLst>
                <a:path w="245109" h="6269355">
                  <a:moveTo>
                    <a:pt x="0" y="6269037"/>
                  </a:moveTo>
                  <a:lnTo>
                    <a:pt x="106751" y="6269037"/>
                  </a:lnTo>
                  <a:lnTo>
                    <a:pt x="106751" y="0"/>
                  </a:lnTo>
                  <a:lnTo>
                    <a:pt x="244861" y="0"/>
                  </a:lnTo>
                </a:path>
              </a:pathLst>
            </a:custGeom>
            <a:ln w="30477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25254" y="6698061"/>
              <a:ext cx="389890" cy="389890"/>
            </a:xfrm>
            <a:custGeom>
              <a:avLst/>
              <a:gdLst/>
              <a:ahLst/>
              <a:cxnLst/>
              <a:rect l="l" t="t" r="r" b="b"/>
              <a:pathLst>
                <a:path w="389890" h="389890">
                  <a:moveTo>
                    <a:pt x="194680" y="0"/>
                  </a:moveTo>
                  <a:lnTo>
                    <a:pt x="150043" y="5141"/>
                  </a:lnTo>
                  <a:lnTo>
                    <a:pt x="109066" y="19787"/>
                  </a:lnTo>
                  <a:lnTo>
                    <a:pt x="72918" y="42769"/>
                  </a:lnTo>
                  <a:lnTo>
                    <a:pt x="42769" y="72918"/>
                  </a:lnTo>
                  <a:lnTo>
                    <a:pt x="19787" y="109065"/>
                  </a:lnTo>
                  <a:lnTo>
                    <a:pt x="5141" y="150042"/>
                  </a:lnTo>
                  <a:lnTo>
                    <a:pt x="0" y="194680"/>
                  </a:lnTo>
                  <a:lnTo>
                    <a:pt x="5141" y="239318"/>
                  </a:lnTo>
                  <a:lnTo>
                    <a:pt x="19787" y="280295"/>
                  </a:lnTo>
                  <a:lnTo>
                    <a:pt x="42769" y="316442"/>
                  </a:lnTo>
                  <a:lnTo>
                    <a:pt x="72918" y="346591"/>
                  </a:lnTo>
                  <a:lnTo>
                    <a:pt x="109066" y="369573"/>
                  </a:lnTo>
                  <a:lnTo>
                    <a:pt x="150043" y="384219"/>
                  </a:lnTo>
                  <a:lnTo>
                    <a:pt x="194680" y="389361"/>
                  </a:lnTo>
                  <a:lnTo>
                    <a:pt x="239319" y="384219"/>
                  </a:lnTo>
                  <a:lnTo>
                    <a:pt x="280296" y="369573"/>
                  </a:lnTo>
                  <a:lnTo>
                    <a:pt x="296441" y="359308"/>
                  </a:lnTo>
                  <a:lnTo>
                    <a:pt x="194680" y="359308"/>
                  </a:lnTo>
                  <a:lnTo>
                    <a:pt x="150916" y="353427"/>
                  </a:lnTo>
                  <a:lnTo>
                    <a:pt x="111589" y="336831"/>
                  </a:lnTo>
                  <a:lnTo>
                    <a:pt x="78271" y="311089"/>
                  </a:lnTo>
                  <a:lnTo>
                    <a:pt x="52529" y="277771"/>
                  </a:lnTo>
                  <a:lnTo>
                    <a:pt x="35933" y="238445"/>
                  </a:lnTo>
                  <a:lnTo>
                    <a:pt x="30053" y="194680"/>
                  </a:lnTo>
                  <a:lnTo>
                    <a:pt x="35933" y="150916"/>
                  </a:lnTo>
                  <a:lnTo>
                    <a:pt x="52529" y="111589"/>
                  </a:lnTo>
                  <a:lnTo>
                    <a:pt x="78271" y="78270"/>
                  </a:lnTo>
                  <a:lnTo>
                    <a:pt x="111589" y="52528"/>
                  </a:lnTo>
                  <a:lnTo>
                    <a:pt x="150916" y="35932"/>
                  </a:lnTo>
                  <a:lnTo>
                    <a:pt x="194680" y="30052"/>
                  </a:lnTo>
                  <a:lnTo>
                    <a:pt x="296440" y="30052"/>
                  </a:lnTo>
                  <a:lnTo>
                    <a:pt x="280296" y="19787"/>
                  </a:lnTo>
                  <a:lnTo>
                    <a:pt x="239319" y="5141"/>
                  </a:lnTo>
                  <a:lnTo>
                    <a:pt x="194680" y="0"/>
                  </a:lnTo>
                  <a:close/>
                </a:path>
                <a:path w="389890" h="389890">
                  <a:moveTo>
                    <a:pt x="296440" y="30052"/>
                  </a:moveTo>
                  <a:lnTo>
                    <a:pt x="194680" y="30052"/>
                  </a:lnTo>
                  <a:lnTo>
                    <a:pt x="238445" y="35932"/>
                  </a:lnTo>
                  <a:lnTo>
                    <a:pt x="277771" y="52528"/>
                  </a:lnTo>
                  <a:lnTo>
                    <a:pt x="311090" y="78270"/>
                  </a:lnTo>
                  <a:lnTo>
                    <a:pt x="336832" y="111589"/>
                  </a:lnTo>
                  <a:lnTo>
                    <a:pt x="353427" y="150916"/>
                  </a:lnTo>
                  <a:lnTo>
                    <a:pt x="359308" y="194680"/>
                  </a:lnTo>
                  <a:lnTo>
                    <a:pt x="353427" y="238445"/>
                  </a:lnTo>
                  <a:lnTo>
                    <a:pt x="336832" y="277771"/>
                  </a:lnTo>
                  <a:lnTo>
                    <a:pt x="311090" y="311089"/>
                  </a:lnTo>
                  <a:lnTo>
                    <a:pt x="277771" y="336831"/>
                  </a:lnTo>
                  <a:lnTo>
                    <a:pt x="238445" y="353427"/>
                  </a:lnTo>
                  <a:lnTo>
                    <a:pt x="194680" y="359308"/>
                  </a:lnTo>
                  <a:lnTo>
                    <a:pt x="296441" y="359308"/>
                  </a:lnTo>
                  <a:lnTo>
                    <a:pt x="346592" y="316442"/>
                  </a:lnTo>
                  <a:lnTo>
                    <a:pt x="369573" y="280295"/>
                  </a:lnTo>
                  <a:lnTo>
                    <a:pt x="384219" y="239318"/>
                  </a:lnTo>
                  <a:lnTo>
                    <a:pt x="389361" y="194680"/>
                  </a:lnTo>
                  <a:lnTo>
                    <a:pt x="384219" y="150042"/>
                  </a:lnTo>
                  <a:lnTo>
                    <a:pt x="369573" y="109065"/>
                  </a:lnTo>
                  <a:lnTo>
                    <a:pt x="346592" y="72918"/>
                  </a:lnTo>
                  <a:lnTo>
                    <a:pt x="316443" y="42769"/>
                  </a:lnTo>
                  <a:lnTo>
                    <a:pt x="296440" y="30052"/>
                  </a:lnTo>
                  <a:close/>
                </a:path>
              </a:pathLst>
            </a:custGeom>
            <a:solidFill>
              <a:srgbClr val="E23210"/>
            </a:solidFill>
          </p:spPr>
          <p:txBody>
            <a:bodyPr wrap="square" lIns="0" tIns="0" rIns="0" bIns="0" rtlCol="0"/>
            <a:lstStyle/>
            <a:p>
              <a:endParaRPr sz="2651">
                <a:solidFill>
                  <a:prstClr val="black"/>
                </a:solidFill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910744" y="2231409"/>
            <a:ext cx="6177630" cy="366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03">
              <a:lnSpc>
                <a:spcPts val="3122"/>
              </a:lnSpc>
            </a:pPr>
            <a:r>
              <a:rPr sz="2356" spc="44" dirty="0" err="1" smtClean="0">
                <a:solidFill>
                  <a:srgbClr val="151616"/>
                </a:solidFill>
                <a:latin typeface="Arial"/>
                <a:cs typeface="Arial"/>
              </a:rPr>
              <a:t>Запланируй</a:t>
            </a:r>
            <a:r>
              <a:rPr sz="2356" spc="44" dirty="0" smtClean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52" dirty="0">
                <a:solidFill>
                  <a:srgbClr val="151616"/>
                </a:solidFill>
                <a:latin typeface="Arial"/>
                <a:cs typeface="Arial"/>
              </a:rPr>
              <a:t>дату </a:t>
            </a:r>
            <a:r>
              <a:rPr sz="2356" spc="66" dirty="0">
                <a:solidFill>
                  <a:srgbClr val="151616"/>
                </a:solidFill>
                <a:latin typeface="Arial"/>
                <a:cs typeface="Arial"/>
              </a:rPr>
              <a:t>следующей</a:t>
            </a:r>
            <a:r>
              <a:rPr sz="2356" spc="-44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356" spc="81" dirty="0">
                <a:solidFill>
                  <a:srgbClr val="151616"/>
                </a:solidFill>
                <a:latin typeface="Arial"/>
                <a:cs typeface="Arial"/>
              </a:rPr>
              <a:t>донации</a:t>
            </a:r>
            <a:r>
              <a:rPr sz="2356" spc="81" dirty="0">
                <a:solidFill>
                  <a:srgbClr val="151616"/>
                </a:solidFill>
                <a:latin typeface="Arial"/>
                <a:cs typeface="Arial"/>
              </a:rPr>
              <a:t>!</a:t>
            </a:r>
            <a:endParaRPr sz="235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53727" y="3334761"/>
            <a:ext cx="6285173" cy="755288"/>
          </a:xfrm>
          <a:prstGeom prst="rect">
            <a:avLst/>
          </a:prstGeom>
          <a:solidFill>
            <a:srgbClr val="E23210"/>
          </a:solidFill>
        </p:spPr>
        <p:txBody>
          <a:bodyPr vert="horz" wrap="square" lIns="0" tIns="29925" rIns="0" bIns="0" rtlCol="0">
            <a:spAutoFit/>
          </a:bodyPr>
          <a:lstStyle/>
          <a:p>
            <a:pPr marL="74813">
              <a:spcBef>
                <a:spcPts val="236"/>
              </a:spcBef>
            </a:pPr>
            <a:r>
              <a:rPr sz="2356" spc="96" dirty="0">
                <a:solidFill>
                  <a:srgbClr val="FFFFFF"/>
                </a:solidFill>
                <a:latin typeface="Arial"/>
                <a:cs typeface="Arial"/>
              </a:rPr>
              <a:t>Допустимые </a:t>
            </a:r>
            <a:r>
              <a:rPr sz="2356" spc="59" dirty="0">
                <a:solidFill>
                  <a:srgbClr val="FFFFFF"/>
                </a:solidFill>
                <a:latin typeface="Arial"/>
                <a:cs typeface="Arial"/>
              </a:rPr>
              <a:t>минимальные</a:t>
            </a:r>
            <a:r>
              <a:rPr sz="2356" spc="-2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6" spc="44" dirty="0">
                <a:solidFill>
                  <a:srgbClr val="FFFFFF"/>
                </a:solidFill>
                <a:latin typeface="Arial"/>
                <a:cs typeface="Arial"/>
              </a:rPr>
              <a:t>интервалы</a:t>
            </a:r>
            <a:endParaRPr sz="2356" dirty="0">
              <a:solidFill>
                <a:prstClr val="black"/>
              </a:solidFill>
              <a:latin typeface="Arial"/>
              <a:cs typeface="Arial"/>
            </a:endParaRPr>
          </a:p>
          <a:p>
            <a:pPr marL="74813"/>
            <a:r>
              <a:rPr sz="2356" b="1" spc="7" dirty="0">
                <a:solidFill>
                  <a:srgbClr val="F49004"/>
                </a:solidFill>
                <a:latin typeface="Arial"/>
                <a:cs typeface="Arial"/>
              </a:rPr>
              <a:t>(дни) </a:t>
            </a:r>
            <a:r>
              <a:rPr sz="2356" spc="110" dirty="0">
                <a:solidFill>
                  <a:srgbClr val="FFFFFF"/>
                </a:solidFill>
                <a:latin typeface="Arial"/>
                <a:cs typeface="Arial"/>
              </a:rPr>
              <a:t>между</a:t>
            </a:r>
            <a:r>
              <a:rPr sz="2356" spc="-4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6" spc="74" dirty="0">
                <a:solidFill>
                  <a:srgbClr val="FFFFFF"/>
                </a:solidFill>
                <a:latin typeface="Arial"/>
                <a:cs typeface="Arial"/>
              </a:rPr>
              <a:t>разными </a:t>
            </a:r>
            <a:r>
              <a:rPr sz="2356" spc="66" dirty="0">
                <a:solidFill>
                  <a:srgbClr val="FFFFFF"/>
                </a:solidFill>
                <a:latin typeface="Arial"/>
                <a:cs typeface="Arial"/>
              </a:rPr>
              <a:t>видами </a:t>
            </a:r>
            <a:r>
              <a:rPr sz="2356" spc="74" dirty="0">
                <a:solidFill>
                  <a:srgbClr val="FFFFFF"/>
                </a:solidFill>
                <a:latin typeface="Arial"/>
                <a:cs typeface="Arial"/>
              </a:rPr>
              <a:t>донации</a:t>
            </a:r>
            <a:r>
              <a:rPr sz="2356" spc="74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35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328452"/>
              </p:ext>
            </p:extLst>
          </p:nvPr>
        </p:nvGraphicFramePr>
        <p:xfrm>
          <a:off x="1862335" y="4579412"/>
          <a:ext cx="13444711" cy="34352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3627"/>
                <a:gridCol w="2055469"/>
                <a:gridCol w="2329470"/>
                <a:gridCol w="3122479"/>
                <a:gridCol w="2773666"/>
              </a:tblGrid>
              <a:tr h="786446">
                <a:tc>
                  <a:txBody>
                    <a:bodyPr/>
                    <a:lstStyle/>
                    <a:p>
                      <a:pPr marL="31750" marR="944880">
                        <a:lnSpc>
                          <a:spcPts val="1920"/>
                        </a:lnSpc>
                      </a:pP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85725" algn="ctr">
                        <a:lnSpc>
                          <a:spcPct val="100000"/>
                        </a:lnSpc>
                      </a:pPr>
                      <a:r>
                        <a:rPr sz="24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Кроводача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870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E23210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24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Плазмаферез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870" marB="0" anchor="ctr">
                    <a:lnL w="53975">
                      <a:solidFill>
                        <a:srgbClr val="E23210"/>
                      </a:solidFill>
                      <a:prstDash val="solid"/>
                    </a:lnL>
                    <a:lnR w="53975">
                      <a:solidFill>
                        <a:srgbClr val="E23210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Тромбоцитаферез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1870" marB="0" anchor="ctr">
                    <a:lnL w="53975">
                      <a:solidFill>
                        <a:srgbClr val="E23210"/>
                      </a:solidFill>
                      <a:prstDash val="solid"/>
                    </a:lnL>
                    <a:lnR w="53975">
                      <a:solidFill>
                        <a:srgbClr val="E23210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01600" algn="ctr">
                        <a:lnSpc>
                          <a:spcPct val="100000"/>
                        </a:lnSpc>
                      </a:pPr>
                      <a:r>
                        <a:rPr sz="24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Лейкоцитаферез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870" marB="0" anchor="ctr">
                    <a:lnL w="53975">
                      <a:solidFill>
                        <a:srgbClr val="E23210"/>
                      </a:solidFill>
                      <a:prstDash val="solid"/>
                    </a:lnL>
                    <a:solidFill>
                      <a:srgbClr val="E58600"/>
                    </a:solidFill>
                  </a:tcPr>
                </a:tc>
              </a:tr>
              <a:tr h="58342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Кроводача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7044" marB="0" anchor="ctr"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110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7044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80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7044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80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7044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80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7044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solidFill>
                      <a:srgbClr val="E58600"/>
                    </a:solidFill>
                  </a:tcPr>
                </a:tc>
              </a:tr>
              <a:tr h="66867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4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Плазмаферез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2143" marB="0" anchor="ctr"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86360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2400" b="1" spc="55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3079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400" b="1" spc="55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4949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400" b="1" spc="55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4949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400" b="1" spc="55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4949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solidFill>
                      <a:srgbClr val="E58600"/>
                    </a:solidFill>
                  </a:tcPr>
                </a:tc>
              </a:tr>
              <a:tr h="632809"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Тромбоцитаферез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1208" marB="0" anchor="ctr"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86360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400" b="1" spc="55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2143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2400" b="1" spc="55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3079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2400" b="1" spc="55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3079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2400" b="1" spc="55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3079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solidFill>
                      <a:srgbClr val="E58600"/>
                    </a:solidFill>
                  </a:tcPr>
                </a:tc>
              </a:tr>
              <a:tr h="76389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24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Лейкоцитаферез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105672" marB="0" anchor="ctr"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8636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400" b="1" spc="80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18765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2400" b="1" spc="55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20635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2400" b="1" spc="55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120635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lnR w="53975">
                      <a:solidFill>
                        <a:srgbClr val="FCA739"/>
                      </a:solidFill>
                      <a:prstDash val="solid"/>
                    </a:lnR>
                    <a:solidFill>
                      <a:srgbClr val="E58600"/>
                    </a:solidFill>
                  </a:tcPr>
                </a:tc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2400" b="1" spc="80" dirty="0">
                          <a:solidFill>
                            <a:srgbClr val="E23210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120635" marB="0" anchor="ctr">
                    <a:lnL w="53975">
                      <a:solidFill>
                        <a:srgbClr val="FCA739"/>
                      </a:solidFill>
                      <a:prstDash val="solid"/>
                    </a:lnL>
                    <a:solidFill>
                      <a:srgbClr val="E586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6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3618" y="1212558"/>
            <a:ext cx="9187892" cy="834815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spcBef>
                <a:spcPts val="147"/>
              </a:spcBef>
            </a:pPr>
            <a:r>
              <a:rPr sz="5302" b="1" spc="103" dirty="0">
                <a:solidFill>
                  <a:srgbClr val="C72E32"/>
                </a:solidFill>
              </a:rPr>
              <a:t>Приказ </a:t>
            </a:r>
            <a:r>
              <a:rPr sz="5302" b="1" spc="7" dirty="0">
                <a:solidFill>
                  <a:srgbClr val="C72E32"/>
                </a:solidFill>
              </a:rPr>
              <a:t>Минздрава </a:t>
            </a:r>
            <a:r>
              <a:rPr sz="5302" b="1" spc="177" dirty="0">
                <a:solidFill>
                  <a:srgbClr val="C72E32"/>
                </a:solidFill>
              </a:rPr>
              <a:t>№265</a:t>
            </a:r>
            <a:r>
              <a:rPr sz="5302" b="1" spc="-639" dirty="0">
                <a:solidFill>
                  <a:srgbClr val="C72E32"/>
                </a:solidFill>
              </a:rPr>
              <a:t> </a:t>
            </a:r>
            <a:r>
              <a:rPr sz="5302" b="1" spc="199" dirty="0">
                <a:solidFill>
                  <a:srgbClr val="C72E32"/>
                </a:solidFill>
              </a:rPr>
              <a:t>Н</a:t>
            </a:r>
            <a:endParaRPr sz="5302"/>
          </a:p>
        </p:txBody>
      </p:sp>
      <p:sp>
        <p:nvSpPr>
          <p:cNvPr id="3" name="object 3"/>
          <p:cNvSpPr txBox="1"/>
          <p:nvPr/>
        </p:nvSpPr>
        <p:spPr>
          <a:xfrm>
            <a:off x="1194582" y="3199181"/>
            <a:ext cx="11846536" cy="2572790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9638">
              <a:lnSpc>
                <a:spcPts val="3358"/>
              </a:lnSpc>
              <a:spcBef>
                <a:spcPts val="147"/>
              </a:spcBef>
            </a:pPr>
            <a:r>
              <a:rPr sz="2945" b="1" spc="59" dirty="0">
                <a:solidFill>
                  <a:srgbClr val="C72E32"/>
                </a:solidFill>
                <a:latin typeface="Arial"/>
                <a:cs typeface="Arial"/>
              </a:rPr>
              <a:t>Приказ</a:t>
            </a:r>
            <a:r>
              <a:rPr sz="2945" b="1" spc="-96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dirty="0">
                <a:solidFill>
                  <a:srgbClr val="C72E32"/>
                </a:solidFill>
                <a:latin typeface="Arial"/>
                <a:cs typeface="Arial"/>
              </a:rPr>
              <a:t>Минздрава</a:t>
            </a:r>
            <a:r>
              <a:rPr sz="2945" b="1" spc="-88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-7" dirty="0">
                <a:solidFill>
                  <a:srgbClr val="C72E32"/>
                </a:solidFill>
                <a:latin typeface="Arial"/>
                <a:cs typeface="Arial"/>
              </a:rPr>
              <a:t>России</a:t>
            </a:r>
            <a:r>
              <a:rPr sz="2945" b="1" spc="-88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81" dirty="0">
                <a:solidFill>
                  <a:srgbClr val="C72E32"/>
                </a:solidFill>
                <a:latin typeface="Arial"/>
                <a:cs typeface="Arial"/>
              </a:rPr>
              <a:t>от</a:t>
            </a:r>
            <a:r>
              <a:rPr sz="2945" b="1" spc="-88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147" dirty="0">
                <a:solidFill>
                  <a:srgbClr val="C72E32"/>
                </a:solidFill>
                <a:latin typeface="Arial"/>
                <a:cs typeface="Arial"/>
              </a:rPr>
              <a:t>26</a:t>
            </a:r>
            <a:r>
              <a:rPr sz="2945" b="1" spc="-88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-15" dirty="0">
                <a:solidFill>
                  <a:srgbClr val="C72E32"/>
                </a:solidFill>
                <a:latin typeface="Arial"/>
                <a:cs typeface="Arial"/>
              </a:rPr>
              <a:t>апреля</a:t>
            </a:r>
            <a:r>
              <a:rPr sz="2945" b="1" spc="-88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103" dirty="0">
                <a:solidFill>
                  <a:srgbClr val="C72E32"/>
                </a:solidFill>
                <a:latin typeface="Arial"/>
                <a:cs typeface="Arial"/>
              </a:rPr>
              <a:t>2013</a:t>
            </a:r>
            <a:r>
              <a:rPr sz="2945" b="1" spc="-88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29" dirty="0">
                <a:solidFill>
                  <a:srgbClr val="C72E32"/>
                </a:solidFill>
                <a:latin typeface="Arial"/>
                <a:cs typeface="Arial"/>
              </a:rPr>
              <a:t>г.</a:t>
            </a:r>
            <a:r>
              <a:rPr sz="2945" b="1" spc="-88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88" dirty="0">
                <a:solidFill>
                  <a:srgbClr val="C72E32"/>
                </a:solidFill>
                <a:latin typeface="Arial"/>
                <a:cs typeface="Arial"/>
              </a:rPr>
              <a:t>N</a:t>
            </a:r>
            <a:r>
              <a:rPr sz="2945" b="1" spc="-88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103" dirty="0">
                <a:solidFill>
                  <a:srgbClr val="C72E32"/>
                </a:solidFill>
                <a:latin typeface="Arial"/>
                <a:cs typeface="Arial"/>
              </a:rPr>
              <a:t>265н</a:t>
            </a:r>
            <a:endParaRPr sz="2945">
              <a:latin typeface="Arial"/>
              <a:cs typeface="Arial"/>
            </a:endParaRPr>
          </a:p>
          <a:p>
            <a:pPr marL="19638" marR="1427061">
              <a:lnSpc>
                <a:spcPts val="3181"/>
              </a:lnSpc>
              <a:spcBef>
                <a:spcPts val="221"/>
              </a:spcBef>
            </a:pPr>
            <a:r>
              <a:rPr sz="2945" b="1" spc="206" dirty="0">
                <a:solidFill>
                  <a:srgbClr val="C72E32"/>
                </a:solidFill>
                <a:latin typeface="Arial"/>
                <a:cs typeface="Arial"/>
              </a:rPr>
              <a:t>«О </a:t>
            </a:r>
            <a:r>
              <a:rPr sz="2945" b="1" spc="-37" dirty="0">
                <a:solidFill>
                  <a:srgbClr val="C72E32"/>
                </a:solidFill>
                <a:latin typeface="Arial"/>
                <a:cs typeface="Arial"/>
              </a:rPr>
              <a:t>случаях </a:t>
            </a:r>
            <a:r>
              <a:rPr sz="2945" b="1" spc="52" dirty="0">
                <a:solidFill>
                  <a:srgbClr val="C72E32"/>
                </a:solidFill>
                <a:latin typeface="Arial"/>
                <a:cs typeface="Arial"/>
              </a:rPr>
              <a:t>возможности</a:t>
            </a:r>
            <a:r>
              <a:rPr sz="2945" b="1" spc="-596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-15" dirty="0">
                <a:solidFill>
                  <a:srgbClr val="C72E32"/>
                </a:solidFill>
                <a:latin typeface="Arial"/>
                <a:cs typeface="Arial"/>
              </a:rPr>
              <a:t>замены </a:t>
            </a:r>
            <a:r>
              <a:rPr sz="2945" b="1" spc="22" dirty="0">
                <a:solidFill>
                  <a:srgbClr val="C72E32"/>
                </a:solidFill>
                <a:latin typeface="Arial"/>
                <a:cs typeface="Arial"/>
              </a:rPr>
              <a:t>бесплатного </a:t>
            </a:r>
            <a:r>
              <a:rPr sz="2945" b="1" spc="7" dirty="0">
                <a:solidFill>
                  <a:srgbClr val="C72E32"/>
                </a:solidFill>
                <a:latin typeface="Arial"/>
                <a:cs typeface="Arial"/>
              </a:rPr>
              <a:t>питания  </a:t>
            </a:r>
            <a:r>
              <a:rPr sz="2945" b="1" spc="52" dirty="0">
                <a:solidFill>
                  <a:srgbClr val="C72E32"/>
                </a:solidFill>
                <a:latin typeface="Arial"/>
                <a:cs typeface="Arial"/>
              </a:rPr>
              <a:t>донора крови </a:t>
            </a:r>
            <a:r>
              <a:rPr sz="2945" b="1" spc="7" dirty="0">
                <a:solidFill>
                  <a:srgbClr val="C72E32"/>
                </a:solidFill>
                <a:latin typeface="Arial"/>
                <a:cs typeface="Arial"/>
              </a:rPr>
              <a:t>и </a:t>
            </a:r>
            <a:r>
              <a:rPr sz="2945" b="1" spc="-22" dirty="0">
                <a:solidFill>
                  <a:srgbClr val="C72E32"/>
                </a:solidFill>
                <a:latin typeface="Arial"/>
                <a:cs typeface="Arial"/>
              </a:rPr>
              <a:t>(или) </a:t>
            </a:r>
            <a:r>
              <a:rPr sz="2945" b="1" spc="29" dirty="0">
                <a:solidFill>
                  <a:srgbClr val="C72E32"/>
                </a:solidFill>
                <a:latin typeface="Arial"/>
                <a:cs typeface="Arial"/>
              </a:rPr>
              <a:t>ее</a:t>
            </a:r>
            <a:r>
              <a:rPr sz="2945" b="1" spc="-538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59" dirty="0">
                <a:solidFill>
                  <a:srgbClr val="C72E32"/>
                </a:solidFill>
                <a:latin typeface="Arial"/>
                <a:cs typeface="Arial"/>
              </a:rPr>
              <a:t>компонентов</a:t>
            </a:r>
            <a:endParaRPr sz="2945">
              <a:latin typeface="Arial"/>
              <a:cs typeface="Arial"/>
            </a:endParaRPr>
          </a:p>
          <a:p>
            <a:pPr marL="19638">
              <a:lnSpc>
                <a:spcPts val="3137"/>
              </a:lnSpc>
            </a:pPr>
            <a:r>
              <a:rPr sz="2945" b="1" spc="81" dirty="0">
                <a:solidFill>
                  <a:srgbClr val="C72E32"/>
                </a:solidFill>
                <a:latin typeface="Arial"/>
                <a:cs typeface="Arial"/>
              </a:rPr>
              <a:t>денежной</a:t>
            </a:r>
            <a:r>
              <a:rPr sz="2945" b="1" spc="-81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52" dirty="0">
                <a:solidFill>
                  <a:srgbClr val="C72E32"/>
                </a:solidFill>
                <a:latin typeface="Arial"/>
                <a:cs typeface="Arial"/>
              </a:rPr>
              <a:t>компенсацией</a:t>
            </a:r>
            <a:r>
              <a:rPr sz="2945" b="1" spc="-74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7" dirty="0">
                <a:solidFill>
                  <a:srgbClr val="C72E32"/>
                </a:solidFill>
                <a:latin typeface="Arial"/>
                <a:cs typeface="Arial"/>
              </a:rPr>
              <a:t>и</a:t>
            </a:r>
            <a:r>
              <a:rPr sz="2945" b="1" spc="-81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59" dirty="0">
                <a:solidFill>
                  <a:srgbClr val="C72E32"/>
                </a:solidFill>
                <a:latin typeface="Arial"/>
                <a:cs typeface="Arial"/>
              </a:rPr>
              <a:t>порядке</a:t>
            </a:r>
            <a:r>
              <a:rPr sz="2945" b="1" spc="-74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-7" dirty="0">
                <a:solidFill>
                  <a:srgbClr val="C72E32"/>
                </a:solidFill>
                <a:latin typeface="Arial"/>
                <a:cs typeface="Arial"/>
              </a:rPr>
              <a:t>установления</a:t>
            </a:r>
            <a:r>
              <a:rPr sz="2945" b="1" spc="-81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spc="29" dirty="0">
                <a:solidFill>
                  <a:srgbClr val="C72E32"/>
                </a:solidFill>
                <a:latin typeface="Arial"/>
                <a:cs typeface="Arial"/>
              </a:rPr>
              <a:t>ее</a:t>
            </a:r>
            <a:r>
              <a:rPr sz="2945" b="1" spc="-74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945" b="1" dirty="0">
                <a:solidFill>
                  <a:srgbClr val="C72E32"/>
                </a:solidFill>
                <a:latin typeface="Arial"/>
                <a:cs typeface="Arial"/>
              </a:rPr>
              <a:t>размера"</a:t>
            </a:r>
            <a:endParaRPr sz="2945">
              <a:latin typeface="Arial"/>
              <a:cs typeface="Arial"/>
            </a:endParaRPr>
          </a:p>
          <a:p>
            <a:pPr>
              <a:spcBef>
                <a:spcPts val="74"/>
              </a:spcBef>
            </a:pPr>
            <a:endParaRPr sz="3240">
              <a:latin typeface="Arial"/>
              <a:cs typeface="Arial"/>
            </a:endParaRPr>
          </a:p>
          <a:p>
            <a:pPr marL="18703">
              <a:spcBef>
                <a:spcPts val="7"/>
              </a:spcBef>
            </a:pPr>
            <a:r>
              <a:rPr sz="2356" spc="52" dirty="0">
                <a:solidFill>
                  <a:srgbClr val="5B5B5B"/>
                </a:solidFill>
                <a:latin typeface="Arial"/>
                <a:cs typeface="Arial"/>
              </a:rPr>
              <a:t>Настоящий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66" dirty="0">
                <a:solidFill>
                  <a:srgbClr val="5B5B5B"/>
                </a:solidFill>
                <a:latin typeface="Arial"/>
                <a:cs typeface="Arial"/>
              </a:rPr>
              <a:t>приказ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5" dirty="0">
                <a:solidFill>
                  <a:srgbClr val="5B5B5B"/>
                </a:solidFill>
                <a:latin typeface="Arial"/>
                <a:cs typeface="Arial"/>
              </a:rPr>
              <a:t>устанавливает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5" dirty="0">
                <a:solidFill>
                  <a:srgbClr val="5B5B5B"/>
                </a:solidFill>
                <a:latin typeface="Arial"/>
                <a:cs typeface="Arial"/>
              </a:rPr>
              <a:t>случаи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7" dirty="0">
                <a:solidFill>
                  <a:srgbClr val="5B5B5B"/>
                </a:solidFill>
                <a:latin typeface="Arial"/>
                <a:cs typeface="Arial"/>
              </a:rPr>
              <a:t>замены</a:t>
            </a:r>
            <a:r>
              <a:rPr sz="2356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66" dirty="0">
                <a:solidFill>
                  <a:srgbClr val="5B5B5B"/>
                </a:solidFill>
                <a:latin typeface="Arial"/>
                <a:cs typeface="Arial"/>
              </a:rPr>
              <a:t>бесплатного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44" dirty="0">
                <a:solidFill>
                  <a:srgbClr val="5B5B5B"/>
                </a:solidFill>
                <a:latin typeface="Arial"/>
                <a:cs typeface="Arial"/>
              </a:rPr>
              <a:t>питания</a:t>
            </a:r>
            <a:endParaRPr sz="2356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830" y="2238292"/>
            <a:ext cx="835093" cy="70137"/>
          </a:xfrm>
          <a:custGeom>
            <a:avLst/>
            <a:gdLst/>
            <a:ahLst/>
            <a:cxnLst/>
            <a:rect l="l" t="t" r="r" b="b"/>
            <a:pathLst>
              <a:path w="567055" h="47625">
                <a:moveTo>
                  <a:pt x="566738" y="0"/>
                </a:moveTo>
                <a:lnTo>
                  <a:pt x="0" y="0"/>
                </a:lnTo>
                <a:lnTo>
                  <a:pt x="0" y="47625"/>
                </a:lnTo>
                <a:lnTo>
                  <a:pt x="566738" y="47625"/>
                </a:lnTo>
                <a:lnTo>
                  <a:pt x="566738" y="0"/>
                </a:lnTo>
                <a:close/>
              </a:path>
            </a:pathLst>
          </a:custGeom>
          <a:solidFill>
            <a:srgbClr val="C72E32"/>
          </a:solidFill>
        </p:spPr>
        <p:txBody>
          <a:bodyPr wrap="square" lIns="0" tIns="0" rIns="0" bIns="0" rtlCol="0"/>
          <a:lstStyle/>
          <a:p>
            <a:endParaRPr sz="2651"/>
          </a:p>
        </p:txBody>
      </p:sp>
      <p:sp>
        <p:nvSpPr>
          <p:cNvPr id="5" name="object 5"/>
          <p:cNvSpPr txBox="1"/>
          <p:nvPr/>
        </p:nvSpPr>
        <p:spPr>
          <a:xfrm>
            <a:off x="1194583" y="5666243"/>
            <a:ext cx="7921693" cy="1031983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lnSpc>
                <a:spcPts val="2688"/>
              </a:lnSpc>
              <a:spcBef>
                <a:spcPts val="147"/>
              </a:spcBef>
            </a:pPr>
            <a:r>
              <a:rPr sz="2356" spc="81" dirty="0">
                <a:solidFill>
                  <a:srgbClr val="5B5B5B"/>
                </a:solidFill>
                <a:latin typeface="Arial"/>
                <a:cs typeface="Arial"/>
              </a:rPr>
              <a:t>донора </a:t>
            </a:r>
            <a:r>
              <a:rPr sz="2356" spc="103" dirty="0">
                <a:solidFill>
                  <a:srgbClr val="5B5B5B"/>
                </a:solidFill>
                <a:latin typeface="Arial"/>
                <a:cs typeface="Arial"/>
              </a:rPr>
              <a:t>крови</a:t>
            </a:r>
            <a:r>
              <a:rPr sz="2356" spc="-47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и </a:t>
            </a:r>
            <a:r>
              <a:rPr sz="2356" spc="-22" dirty="0">
                <a:solidFill>
                  <a:srgbClr val="5B5B5B"/>
                </a:solidFill>
                <a:latin typeface="Arial"/>
                <a:cs typeface="Arial"/>
              </a:rPr>
              <a:t>(или) </a:t>
            </a:r>
            <a:r>
              <a:rPr sz="2356" dirty="0">
                <a:solidFill>
                  <a:srgbClr val="5B5B5B"/>
                </a:solidFill>
                <a:latin typeface="Arial"/>
                <a:cs typeface="Arial"/>
              </a:rPr>
              <a:t>ее </a:t>
            </a:r>
            <a:r>
              <a:rPr sz="2356" spc="103" dirty="0">
                <a:solidFill>
                  <a:srgbClr val="5B5B5B"/>
                </a:solidFill>
                <a:latin typeface="Arial"/>
                <a:cs typeface="Arial"/>
              </a:rPr>
              <a:t>компонентов</a:t>
            </a:r>
            <a:endParaRPr sz="2356">
              <a:latin typeface="Arial"/>
              <a:cs typeface="Arial"/>
            </a:endParaRPr>
          </a:p>
          <a:p>
            <a:pPr marL="18703" marR="7481">
              <a:lnSpc>
                <a:spcPts val="2548"/>
              </a:lnSpc>
              <a:spcBef>
                <a:spcPts val="177"/>
              </a:spcBef>
            </a:pPr>
            <a:r>
              <a:rPr sz="2356" spc="59" dirty="0">
                <a:solidFill>
                  <a:srgbClr val="5B5B5B"/>
                </a:solidFill>
                <a:latin typeface="Arial"/>
                <a:cs typeface="Arial"/>
              </a:rPr>
              <a:t>(по</a:t>
            </a:r>
            <a:r>
              <a:rPr sz="2356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66" dirty="0">
                <a:solidFill>
                  <a:srgbClr val="5B5B5B"/>
                </a:solidFill>
                <a:latin typeface="Arial"/>
                <a:cs typeface="Arial"/>
              </a:rPr>
              <a:t>установленному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66" dirty="0">
                <a:solidFill>
                  <a:srgbClr val="5B5B5B"/>
                </a:solidFill>
                <a:latin typeface="Arial"/>
                <a:cs typeface="Arial"/>
              </a:rPr>
              <a:t>пищевому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1" dirty="0">
                <a:solidFill>
                  <a:srgbClr val="5B5B5B"/>
                </a:solidFill>
                <a:latin typeface="Arial"/>
                <a:cs typeface="Arial"/>
              </a:rPr>
              <a:t>рациону</a:t>
            </a:r>
            <a:r>
              <a:rPr sz="2356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1" dirty="0">
                <a:solidFill>
                  <a:srgbClr val="5B5B5B"/>
                </a:solidFill>
                <a:latin typeface="Arial"/>
                <a:cs typeface="Arial"/>
              </a:rPr>
              <a:t>донора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03" dirty="0">
                <a:solidFill>
                  <a:srgbClr val="5B5B5B"/>
                </a:solidFill>
                <a:latin typeface="Arial"/>
                <a:cs typeface="Arial"/>
              </a:rPr>
              <a:t>крови 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и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-22" dirty="0">
                <a:solidFill>
                  <a:srgbClr val="5B5B5B"/>
                </a:solidFill>
                <a:latin typeface="Arial"/>
                <a:cs typeface="Arial"/>
              </a:rPr>
              <a:t>(или)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dirty="0">
                <a:solidFill>
                  <a:srgbClr val="5B5B5B"/>
                </a:solidFill>
                <a:latin typeface="Arial"/>
                <a:cs typeface="Arial"/>
              </a:rPr>
              <a:t>ее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компонентов)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денежной</a:t>
            </a:r>
            <a:r>
              <a:rPr sz="2356" spc="-59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66" dirty="0">
                <a:solidFill>
                  <a:srgbClr val="5B5B5B"/>
                </a:solidFill>
                <a:latin typeface="Arial"/>
                <a:cs typeface="Arial"/>
              </a:rPr>
              <a:t>компенсацией.</a:t>
            </a:r>
            <a:endParaRPr sz="235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4582" y="6958973"/>
            <a:ext cx="9536705" cy="2006609"/>
          </a:xfrm>
          <a:prstGeom prst="rect">
            <a:avLst/>
          </a:prstGeom>
        </p:spPr>
        <p:txBody>
          <a:bodyPr vert="horz" wrap="square" lIns="0" tIns="18703" rIns="0" bIns="0" rtlCol="0">
            <a:spAutoFit/>
          </a:bodyPr>
          <a:lstStyle/>
          <a:p>
            <a:pPr marL="18703">
              <a:lnSpc>
                <a:spcPts val="2688"/>
              </a:lnSpc>
              <a:spcBef>
                <a:spcPts val="147"/>
              </a:spcBef>
            </a:pPr>
            <a:r>
              <a:rPr sz="2356" spc="-7" dirty="0">
                <a:solidFill>
                  <a:srgbClr val="5B5B5B"/>
                </a:solidFill>
                <a:latin typeface="Arial"/>
                <a:cs typeface="Arial"/>
              </a:rPr>
              <a:t>Размер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денежной компенсации </a:t>
            </a:r>
            <a:r>
              <a:rPr sz="2356" spc="22" dirty="0">
                <a:solidFill>
                  <a:srgbClr val="5B5B5B"/>
                </a:solidFill>
                <a:latin typeface="Arial"/>
                <a:cs typeface="Arial"/>
              </a:rPr>
              <a:t>составляет</a:t>
            </a:r>
            <a:r>
              <a:rPr sz="2356" spc="-44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-147" dirty="0">
                <a:solidFill>
                  <a:srgbClr val="5B5B5B"/>
                </a:solidFill>
                <a:latin typeface="Arial"/>
                <a:cs typeface="Arial"/>
              </a:rPr>
              <a:t>5%</a:t>
            </a:r>
            <a:endParaRPr sz="2356">
              <a:latin typeface="Arial"/>
              <a:cs typeface="Arial"/>
            </a:endParaRPr>
          </a:p>
          <a:p>
            <a:pPr marL="18703" marR="7481">
              <a:lnSpc>
                <a:spcPts val="2548"/>
              </a:lnSpc>
              <a:spcBef>
                <a:spcPts val="177"/>
              </a:spcBef>
            </a:pPr>
            <a:r>
              <a:rPr sz="2356" spc="118" dirty="0">
                <a:solidFill>
                  <a:srgbClr val="5B5B5B"/>
                </a:solidFill>
                <a:latin typeface="Arial"/>
                <a:cs typeface="Arial"/>
              </a:rPr>
              <a:t>от </a:t>
            </a:r>
            <a:r>
              <a:rPr sz="2356" spc="59" dirty="0">
                <a:solidFill>
                  <a:srgbClr val="5B5B5B"/>
                </a:solidFill>
                <a:latin typeface="Arial"/>
                <a:cs typeface="Arial"/>
              </a:rPr>
              <a:t>действующей </a:t>
            </a:r>
            <a:r>
              <a:rPr sz="2356" spc="15" dirty="0">
                <a:solidFill>
                  <a:srgbClr val="5B5B5B"/>
                </a:solidFill>
                <a:latin typeface="Arial"/>
                <a:cs typeface="Arial"/>
              </a:rPr>
              <a:t>на </a:t>
            </a:r>
            <a:r>
              <a:rPr sz="2356" spc="22" dirty="0">
                <a:solidFill>
                  <a:srgbClr val="5B5B5B"/>
                </a:solidFill>
                <a:latin typeface="Arial"/>
                <a:cs typeface="Arial"/>
              </a:rPr>
              <a:t>дату </a:t>
            </a:r>
            <a:r>
              <a:rPr sz="2356" spc="29" dirty="0">
                <a:solidFill>
                  <a:srgbClr val="5B5B5B"/>
                </a:solidFill>
                <a:latin typeface="Arial"/>
                <a:cs typeface="Arial"/>
              </a:rPr>
              <a:t>сдачи </a:t>
            </a:r>
            <a:r>
              <a:rPr sz="2356" spc="103" dirty="0">
                <a:solidFill>
                  <a:srgbClr val="5B5B5B"/>
                </a:solidFill>
                <a:latin typeface="Arial"/>
                <a:cs typeface="Arial"/>
              </a:rPr>
              <a:t>крови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и </a:t>
            </a:r>
            <a:r>
              <a:rPr sz="2356" spc="-22" dirty="0">
                <a:solidFill>
                  <a:srgbClr val="5B5B5B"/>
                </a:solidFill>
                <a:latin typeface="Arial"/>
                <a:cs typeface="Arial"/>
              </a:rPr>
              <a:t>(или) </a:t>
            </a:r>
            <a:r>
              <a:rPr sz="2356" dirty="0">
                <a:solidFill>
                  <a:srgbClr val="5B5B5B"/>
                </a:solidFill>
                <a:latin typeface="Arial"/>
                <a:cs typeface="Arial"/>
              </a:rPr>
              <a:t>ее </a:t>
            </a:r>
            <a:r>
              <a:rPr sz="2356" spc="103" dirty="0">
                <a:solidFill>
                  <a:srgbClr val="5B5B5B"/>
                </a:solidFill>
                <a:latin typeface="Arial"/>
                <a:cs typeface="Arial"/>
              </a:rPr>
              <a:t>компонентов  </a:t>
            </a:r>
            <a:r>
              <a:rPr sz="2356" spc="15" dirty="0">
                <a:solidFill>
                  <a:srgbClr val="5B5B5B"/>
                </a:solidFill>
                <a:latin typeface="Arial"/>
                <a:cs typeface="Arial"/>
              </a:rPr>
              <a:t>величины </a:t>
            </a:r>
            <a:r>
              <a:rPr sz="2356" spc="125" dirty="0">
                <a:solidFill>
                  <a:srgbClr val="5B5B5B"/>
                </a:solidFill>
                <a:latin typeface="Arial"/>
                <a:cs typeface="Arial"/>
              </a:rPr>
              <a:t>прожиточного </a:t>
            </a:r>
            <a:r>
              <a:rPr sz="2356" spc="74" dirty="0">
                <a:solidFill>
                  <a:srgbClr val="5B5B5B"/>
                </a:solidFill>
                <a:latin typeface="Arial"/>
                <a:cs typeface="Arial"/>
              </a:rPr>
              <a:t>минимума </a:t>
            </a:r>
            <a:r>
              <a:rPr sz="2356" spc="110" dirty="0">
                <a:solidFill>
                  <a:srgbClr val="5B5B5B"/>
                </a:solidFill>
                <a:latin typeface="Arial"/>
                <a:cs typeface="Arial"/>
              </a:rPr>
              <a:t>трудоспособного</a:t>
            </a:r>
            <a:r>
              <a:rPr sz="2356" spc="-44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5" dirty="0">
                <a:solidFill>
                  <a:srgbClr val="5B5B5B"/>
                </a:solidFill>
                <a:latin typeface="Arial"/>
                <a:cs typeface="Arial"/>
              </a:rPr>
              <a:t>населения,  </a:t>
            </a:r>
            <a:r>
              <a:rPr sz="2356" spc="59" dirty="0">
                <a:solidFill>
                  <a:srgbClr val="5B5B5B"/>
                </a:solidFill>
                <a:latin typeface="Arial"/>
                <a:cs typeface="Arial"/>
              </a:rPr>
              <a:t>установленной </a:t>
            </a:r>
            <a:r>
              <a:rPr sz="2356" spc="-29" dirty="0">
                <a:solidFill>
                  <a:srgbClr val="5B5B5B"/>
                </a:solidFill>
                <a:latin typeface="Arial"/>
                <a:cs typeface="Arial"/>
              </a:rPr>
              <a:t>в </a:t>
            </a:r>
            <a:r>
              <a:rPr sz="2356" spc="37" dirty="0">
                <a:solidFill>
                  <a:srgbClr val="5B5B5B"/>
                </a:solidFill>
                <a:latin typeface="Arial"/>
                <a:cs typeface="Arial"/>
              </a:rPr>
              <a:t>субъекте </a:t>
            </a:r>
            <a:r>
              <a:rPr sz="2356" spc="96" dirty="0">
                <a:solidFill>
                  <a:srgbClr val="5B5B5B"/>
                </a:solidFill>
                <a:latin typeface="Arial"/>
                <a:cs typeface="Arial"/>
              </a:rPr>
              <a:t>Российской</a:t>
            </a:r>
            <a:r>
              <a:rPr sz="2356" spc="-32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44" dirty="0">
                <a:solidFill>
                  <a:srgbClr val="5B5B5B"/>
                </a:solidFill>
                <a:latin typeface="Arial"/>
                <a:cs typeface="Arial"/>
              </a:rPr>
              <a:t>Федерации,</a:t>
            </a:r>
            <a:endParaRPr sz="2356">
              <a:latin typeface="Arial"/>
              <a:cs typeface="Arial"/>
            </a:endParaRPr>
          </a:p>
          <a:p>
            <a:pPr marL="18703">
              <a:lnSpc>
                <a:spcPts val="2356"/>
              </a:lnSpc>
            </a:pPr>
            <a:r>
              <a:rPr sz="2356" spc="15" dirty="0">
                <a:solidFill>
                  <a:srgbClr val="5B5B5B"/>
                </a:solidFill>
                <a:latin typeface="Arial"/>
                <a:cs typeface="Arial"/>
              </a:rPr>
              <a:t>на</a:t>
            </a:r>
            <a:r>
              <a:rPr sz="2356" spc="-74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территории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47" dirty="0">
                <a:solidFill>
                  <a:srgbClr val="5B5B5B"/>
                </a:solidFill>
                <a:latin typeface="Arial"/>
                <a:cs typeface="Arial"/>
              </a:rPr>
              <a:t>которого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44" dirty="0">
                <a:solidFill>
                  <a:srgbClr val="5B5B5B"/>
                </a:solidFill>
                <a:latin typeface="Arial"/>
                <a:cs typeface="Arial"/>
              </a:rPr>
              <a:t>совершена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44" dirty="0">
                <a:solidFill>
                  <a:srgbClr val="5B5B5B"/>
                </a:solidFill>
                <a:latin typeface="Arial"/>
                <a:cs typeface="Arial"/>
              </a:rPr>
              <a:t>донация</a:t>
            </a:r>
            <a:r>
              <a:rPr sz="2356" spc="-66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103" dirty="0">
                <a:solidFill>
                  <a:srgbClr val="5B5B5B"/>
                </a:solidFill>
                <a:latin typeface="Arial"/>
                <a:cs typeface="Arial"/>
              </a:rPr>
              <a:t>крови</a:t>
            </a:r>
            <a:endParaRPr sz="2356">
              <a:latin typeface="Arial"/>
              <a:cs typeface="Arial"/>
            </a:endParaRPr>
          </a:p>
          <a:p>
            <a:pPr marL="18703">
              <a:lnSpc>
                <a:spcPts val="2688"/>
              </a:lnSpc>
            </a:pP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и </a:t>
            </a:r>
            <a:r>
              <a:rPr sz="2356" spc="-22" dirty="0">
                <a:solidFill>
                  <a:srgbClr val="5B5B5B"/>
                </a:solidFill>
                <a:latin typeface="Arial"/>
                <a:cs typeface="Arial"/>
              </a:rPr>
              <a:t>(или) </a:t>
            </a:r>
            <a:r>
              <a:rPr sz="2356" dirty="0">
                <a:solidFill>
                  <a:srgbClr val="5B5B5B"/>
                </a:solidFill>
                <a:latin typeface="Arial"/>
                <a:cs typeface="Arial"/>
              </a:rPr>
              <a:t>ее</a:t>
            </a:r>
            <a:r>
              <a:rPr sz="2356" spc="-272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356" spc="88" dirty="0">
                <a:solidFill>
                  <a:srgbClr val="5B5B5B"/>
                </a:solidFill>
                <a:latin typeface="Arial"/>
                <a:cs typeface="Arial"/>
              </a:rPr>
              <a:t>компонентов.</a:t>
            </a:r>
            <a:endParaRPr sz="2356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45060" y="7982478"/>
            <a:ext cx="13902940" cy="3828522"/>
            <a:chOff x="1251820" y="4960769"/>
            <a:chExt cx="9440545" cy="2599690"/>
          </a:xfrm>
        </p:grpSpPr>
        <p:sp>
          <p:nvSpPr>
            <p:cNvPr id="8" name="object 8"/>
            <p:cNvSpPr/>
            <p:nvPr/>
          </p:nvSpPr>
          <p:spPr>
            <a:xfrm>
              <a:off x="8570455" y="4960769"/>
              <a:ext cx="2122170" cy="2599690"/>
            </a:xfrm>
            <a:custGeom>
              <a:avLst/>
              <a:gdLst/>
              <a:ahLst/>
              <a:cxnLst/>
              <a:rect l="l" t="t" r="r" b="b"/>
              <a:pathLst>
                <a:path w="2122170" h="2599690">
                  <a:moveTo>
                    <a:pt x="2111147" y="0"/>
                  </a:moveTo>
                  <a:lnTo>
                    <a:pt x="2061723" y="7364"/>
                  </a:lnTo>
                  <a:lnTo>
                    <a:pt x="2008056" y="19706"/>
                  </a:lnTo>
                  <a:lnTo>
                    <a:pt x="1939687" y="37428"/>
                  </a:lnTo>
                  <a:lnTo>
                    <a:pt x="1900490" y="48155"/>
                  </a:lnTo>
                  <a:lnTo>
                    <a:pt x="1858219" y="60045"/>
                  </a:lnTo>
                  <a:lnTo>
                    <a:pt x="1813074" y="73038"/>
                  </a:lnTo>
                  <a:lnTo>
                    <a:pt x="1714967" y="102090"/>
                  </a:lnTo>
                  <a:lnTo>
                    <a:pt x="1607771" y="134825"/>
                  </a:lnTo>
                  <a:lnTo>
                    <a:pt x="1493090" y="170761"/>
                  </a:lnTo>
                  <a:lnTo>
                    <a:pt x="1372530" y="209410"/>
                  </a:lnTo>
                  <a:lnTo>
                    <a:pt x="1247693" y="250290"/>
                  </a:lnTo>
                  <a:lnTo>
                    <a:pt x="1120185" y="292916"/>
                  </a:lnTo>
                  <a:lnTo>
                    <a:pt x="991608" y="336803"/>
                  </a:lnTo>
                  <a:lnTo>
                    <a:pt x="863568" y="381466"/>
                  </a:lnTo>
                  <a:lnTo>
                    <a:pt x="800250" y="403938"/>
                  </a:lnTo>
                  <a:lnTo>
                    <a:pt x="737668" y="426421"/>
                  </a:lnTo>
                  <a:lnTo>
                    <a:pt x="676021" y="448857"/>
                  </a:lnTo>
                  <a:lnTo>
                    <a:pt x="615512" y="471184"/>
                  </a:lnTo>
                  <a:lnTo>
                    <a:pt x="556339" y="493341"/>
                  </a:lnTo>
                  <a:lnTo>
                    <a:pt x="498704" y="515269"/>
                  </a:lnTo>
                  <a:lnTo>
                    <a:pt x="442807" y="536906"/>
                  </a:lnTo>
                  <a:lnTo>
                    <a:pt x="388849" y="558192"/>
                  </a:lnTo>
                  <a:lnTo>
                    <a:pt x="337029" y="579066"/>
                  </a:lnTo>
                  <a:lnTo>
                    <a:pt x="287550" y="599468"/>
                  </a:lnTo>
                  <a:lnTo>
                    <a:pt x="240610" y="619338"/>
                  </a:lnTo>
                  <a:lnTo>
                    <a:pt x="196411" y="638614"/>
                  </a:lnTo>
                  <a:lnTo>
                    <a:pt x="155154" y="657236"/>
                  </a:lnTo>
                  <a:lnTo>
                    <a:pt x="117037" y="675144"/>
                  </a:lnTo>
                  <a:lnTo>
                    <a:pt x="82263" y="692276"/>
                  </a:lnTo>
                  <a:lnTo>
                    <a:pt x="23544" y="723974"/>
                  </a:lnTo>
                  <a:lnTo>
                    <a:pt x="0" y="738418"/>
                  </a:lnTo>
                  <a:lnTo>
                    <a:pt x="910227" y="2599235"/>
                  </a:lnTo>
                  <a:lnTo>
                    <a:pt x="2121546" y="2599235"/>
                  </a:lnTo>
                  <a:lnTo>
                    <a:pt x="2121039" y="3228"/>
                  </a:lnTo>
                  <a:lnTo>
                    <a:pt x="2118532" y="759"/>
                  </a:lnTo>
                  <a:lnTo>
                    <a:pt x="2111147" y="0"/>
                  </a:lnTo>
                  <a:close/>
                </a:path>
              </a:pathLst>
            </a:custGeom>
            <a:solidFill>
              <a:srgbClr val="C72E32"/>
            </a:solidFill>
          </p:spPr>
          <p:txBody>
            <a:bodyPr wrap="square" lIns="0" tIns="0" rIns="0" bIns="0" rtlCol="0"/>
            <a:lstStyle/>
            <a:p>
              <a:endParaRPr sz="2651"/>
            </a:p>
          </p:txBody>
        </p:sp>
        <p:sp>
          <p:nvSpPr>
            <p:cNvPr id="9" name="object 9"/>
            <p:cNvSpPr/>
            <p:nvPr/>
          </p:nvSpPr>
          <p:spPr>
            <a:xfrm>
              <a:off x="1251820" y="5280863"/>
              <a:ext cx="8073170" cy="22791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51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909431" y="5745176"/>
            <a:ext cx="1015578" cy="346493"/>
          </a:xfrm>
          <a:prstGeom prst="rect">
            <a:avLst/>
          </a:prstGeom>
        </p:spPr>
        <p:txBody>
          <a:bodyPr vert="horz" wrap="square" lIns="0" tIns="17768" rIns="0" bIns="0" rtlCol="0">
            <a:spAutoFit/>
          </a:bodyPr>
          <a:lstStyle/>
          <a:p>
            <a:pPr marL="18703">
              <a:spcBef>
                <a:spcPts val="140"/>
              </a:spcBef>
            </a:pPr>
            <a:r>
              <a:rPr sz="2135" b="1" spc="7" dirty="0">
                <a:solidFill>
                  <a:srgbClr val="C72E32"/>
                </a:solidFill>
                <a:latin typeface="Arial"/>
                <a:cs typeface="Arial"/>
              </a:rPr>
              <a:t>размер</a:t>
            </a:r>
            <a:endParaRPr sz="213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09431" y="6036900"/>
            <a:ext cx="1421435" cy="346493"/>
          </a:xfrm>
          <a:prstGeom prst="rect">
            <a:avLst/>
          </a:prstGeom>
        </p:spPr>
        <p:txBody>
          <a:bodyPr vert="horz" wrap="square" lIns="0" tIns="17768" rIns="0" bIns="0" rtlCol="0">
            <a:spAutoFit/>
          </a:bodyPr>
          <a:lstStyle/>
          <a:p>
            <a:pPr marL="18703">
              <a:spcBef>
                <a:spcPts val="140"/>
              </a:spcBef>
            </a:pPr>
            <a:r>
              <a:rPr sz="2135" b="1" spc="52" dirty="0">
                <a:solidFill>
                  <a:srgbClr val="C72E32"/>
                </a:solidFill>
                <a:latin typeface="Arial"/>
                <a:cs typeface="Arial"/>
              </a:rPr>
              <a:t>денежной</a:t>
            </a:r>
            <a:endParaRPr sz="2135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33023" y="5621643"/>
            <a:ext cx="3443238" cy="1207819"/>
          </a:xfrm>
          <a:prstGeom prst="rect">
            <a:avLst/>
          </a:prstGeom>
        </p:spPr>
        <p:txBody>
          <a:bodyPr vert="horz" wrap="square" lIns="0" tIns="17768" rIns="0" bIns="0" rtlCol="0">
            <a:spAutoFit/>
          </a:bodyPr>
          <a:lstStyle/>
          <a:p>
            <a:pPr marL="18703">
              <a:spcBef>
                <a:spcPts val="140"/>
              </a:spcBef>
            </a:pPr>
            <a:r>
              <a:rPr sz="7732" b="1" spc="-29" dirty="0">
                <a:solidFill>
                  <a:srgbClr val="C72E32"/>
                </a:solidFill>
                <a:latin typeface="Arial"/>
                <a:cs typeface="Arial"/>
              </a:rPr>
              <a:t>5%</a:t>
            </a:r>
            <a:r>
              <a:rPr sz="7732" b="1" spc="-950" dirty="0">
                <a:solidFill>
                  <a:srgbClr val="C72E32"/>
                </a:solidFill>
                <a:latin typeface="Arial"/>
                <a:cs typeface="Arial"/>
              </a:rPr>
              <a:t> </a:t>
            </a:r>
            <a:r>
              <a:rPr sz="2135" b="1" spc="29" dirty="0">
                <a:solidFill>
                  <a:srgbClr val="C72E32"/>
                </a:solidFill>
                <a:latin typeface="Arial"/>
                <a:cs typeface="Arial"/>
              </a:rPr>
              <a:t>компансации</a:t>
            </a:r>
            <a:endParaRPr sz="213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</TotalTime>
  <Words>1046</Words>
  <Application>Microsoft Office PowerPoint</Application>
  <PresentationFormat>Произвольный</PresentationFormat>
  <Paragraphs>225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1_Office Theme</vt:lpstr>
      <vt:lpstr>Office Theme</vt:lpstr>
      <vt:lpstr>2_Office Theme</vt:lpstr>
      <vt:lpstr>3_Office Theme</vt:lpstr>
      <vt:lpstr>Презентация PowerPoint</vt:lpstr>
      <vt:lpstr>1/3</vt:lpstr>
      <vt:lpstr>Кто может</vt:lpstr>
      <vt:lpstr>Абсолютные:</vt:lpstr>
      <vt:lpstr>Подготовка к донации</vt:lpstr>
      <vt:lpstr>Перед донацией</vt:lpstr>
      <vt:lpstr>Презентация PowerPoint</vt:lpstr>
      <vt:lpstr>Стань ответственным донором!</vt:lpstr>
      <vt:lpstr>Приказ Минздрава №265 Н</vt:lpstr>
      <vt:lpstr>Права на льготы</vt:lpstr>
      <vt:lpstr>Нагрудный знак «Почетный донор России»</vt:lpstr>
      <vt:lpstr>ПРАВДА И ЛОЖЬ  О ДОНОРСТВЕ</vt:lpstr>
      <vt:lpstr>КРОВЬ НУЖНА  ТОЛЬКО В ЭКСТРЕМАЛЬНЫХ  СЛУЧАЯХ</vt:lpstr>
      <vt:lpstr>ДОНОРСТВО —  ЭТО ВРЕДНО!</vt:lpstr>
      <vt:lpstr>Презентация PowerPoint</vt:lpstr>
      <vt:lpstr>СДАЧА КРОВИ —  ЭТО БОЛЬНО И ДОЛГО!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cp:lastModifiedBy>Жанна</cp:lastModifiedBy>
  <cp:revision>25</cp:revision>
  <dcterms:created xsi:type="dcterms:W3CDTF">2019-10-07T16:53:27Z</dcterms:created>
  <dcterms:modified xsi:type="dcterms:W3CDTF">2022-03-25T07:16:32Z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2018-06-04T00:00:00Z</vt:filetime>
  </property>
  <property fmtid="{D5CDD505-2E9C-101B-9397-08002B2CF9AE}" pid="3" name="Creator">
    <vt:lpwstr>Adobe Illustrator CC 2015.3 (Macintosh)</vt:lpwstr>
  </property>
  <property fmtid="{D5CDD505-2E9C-101B-9397-08002B2CF9AE}" pid="4" name="LastSaved">
    <vt:filetime>2019-10-07T00:00:00Z</vt:filetime>
  </property>
</Properties>
</file>