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8" r:id="rId4"/>
    <p:sldId id="259" r:id="rId5"/>
    <p:sldId id="266" r:id="rId6"/>
    <p:sldId id="268" r:id="rId7"/>
    <p:sldId id="269" r:id="rId8"/>
    <p:sldId id="270" r:id="rId9"/>
    <p:sldId id="271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howGuides="1">
      <p:cViewPr>
        <p:scale>
          <a:sx n="100" d="100"/>
          <a:sy n="100" d="100"/>
        </p:scale>
        <p:origin x="912" y="408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8CDD2-782D-4C01-ACF3-9007342D142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ACBE429C-F515-4BA4-8D8C-3635D2FE8636}">
      <dgm:prSet/>
      <dgm:spPr/>
      <dgm:t>
        <a:bodyPr/>
        <a:lstStyle/>
        <a:p>
          <a:r>
            <a:rPr lang="ru-RU"/>
            <a:t>Содержание</a:t>
          </a:r>
        </a:p>
      </dgm:t>
    </dgm:pt>
    <dgm:pt modelId="{FA54CDBC-73F5-4268-85A2-E8D57C5AD4AB}" type="parTrans" cxnId="{8A44C590-824F-4E5F-952A-28CBB7E72949}">
      <dgm:prSet/>
      <dgm:spPr/>
      <dgm:t>
        <a:bodyPr/>
        <a:lstStyle/>
        <a:p>
          <a:endParaRPr lang="ru-RU"/>
        </a:p>
      </dgm:t>
    </dgm:pt>
    <dgm:pt modelId="{C22DC1F1-02D3-4596-929F-EE3CBAC3CF59}" type="sibTrans" cxnId="{8A44C590-824F-4E5F-952A-28CBB7E72949}">
      <dgm:prSet/>
      <dgm:spPr/>
      <dgm:t>
        <a:bodyPr/>
        <a:lstStyle/>
        <a:p>
          <a:endParaRPr lang="ru-RU"/>
        </a:p>
      </dgm:t>
    </dgm:pt>
    <dgm:pt modelId="{092B6CB3-530B-4631-9872-F5B71B620F0F}">
      <dgm:prSet/>
      <dgm:spPr/>
      <dgm:t>
        <a:bodyPr/>
        <a:lstStyle/>
        <a:p>
          <a:r>
            <a:rPr lang="ru-RU"/>
            <a:t>Введение</a:t>
          </a:r>
        </a:p>
      </dgm:t>
    </dgm:pt>
    <dgm:pt modelId="{A616753E-C048-4997-955D-09D9BBDCECDE}" type="parTrans" cxnId="{AF8EFD87-5446-4093-9EED-46F89CA7943F}">
      <dgm:prSet/>
      <dgm:spPr/>
      <dgm:t>
        <a:bodyPr/>
        <a:lstStyle/>
        <a:p>
          <a:endParaRPr lang="ru-RU"/>
        </a:p>
      </dgm:t>
    </dgm:pt>
    <dgm:pt modelId="{11E96783-50D2-4DA1-BF77-D7F1E52C4DB4}" type="sibTrans" cxnId="{AF8EFD87-5446-4093-9EED-46F89CA7943F}">
      <dgm:prSet/>
      <dgm:spPr/>
      <dgm:t>
        <a:bodyPr/>
        <a:lstStyle/>
        <a:p>
          <a:endParaRPr lang="ru-RU"/>
        </a:p>
      </dgm:t>
    </dgm:pt>
    <dgm:pt modelId="{64A43967-F376-4DEF-B126-F6DAB9D0C497}">
      <dgm:prSet/>
      <dgm:spPr/>
      <dgm:t>
        <a:bodyPr/>
        <a:lstStyle/>
        <a:p>
          <a:r>
            <a:rPr lang="ru-RU" dirty="0"/>
            <a:t>Цели и задачи проекта</a:t>
          </a:r>
        </a:p>
      </dgm:t>
    </dgm:pt>
    <dgm:pt modelId="{2EF85B06-B8A3-4D34-89D1-7CC0E090523F}" type="parTrans" cxnId="{FC9FE86D-76C4-4343-AFA8-D2212DE77493}">
      <dgm:prSet/>
      <dgm:spPr/>
      <dgm:t>
        <a:bodyPr/>
        <a:lstStyle/>
        <a:p>
          <a:endParaRPr lang="ru-RU"/>
        </a:p>
      </dgm:t>
    </dgm:pt>
    <dgm:pt modelId="{648138F2-87B0-456E-9637-B510A81FCE96}" type="sibTrans" cxnId="{FC9FE86D-76C4-4343-AFA8-D2212DE77493}">
      <dgm:prSet/>
      <dgm:spPr/>
      <dgm:t>
        <a:bodyPr/>
        <a:lstStyle/>
        <a:p>
          <a:endParaRPr lang="ru-RU"/>
        </a:p>
      </dgm:t>
    </dgm:pt>
    <dgm:pt modelId="{7B7BB8F7-07B0-437F-98F4-C887123D25C4}">
      <dgm:prSet/>
      <dgm:spPr/>
      <dgm:t>
        <a:bodyPr/>
        <a:lstStyle/>
        <a:p>
          <a:r>
            <a:rPr lang="ru-RU"/>
            <a:t>Ожидаемые результаты</a:t>
          </a:r>
        </a:p>
      </dgm:t>
    </dgm:pt>
    <dgm:pt modelId="{F37B11AE-8CDF-4C18-A503-097DA4E393CC}" type="parTrans" cxnId="{51D5B519-2D04-40D8-9FC0-FFCF8264D1EE}">
      <dgm:prSet/>
      <dgm:spPr/>
      <dgm:t>
        <a:bodyPr/>
        <a:lstStyle/>
        <a:p>
          <a:endParaRPr lang="ru-RU"/>
        </a:p>
      </dgm:t>
    </dgm:pt>
    <dgm:pt modelId="{3AFD4453-75DE-477F-B763-4DE7070DA234}" type="sibTrans" cxnId="{51D5B519-2D04-40D8-9FC0-FFCF8264D1EE}">
      <dgm:prSet/>
      <dgm:spPr/>
      <dgm:t>
        <a:bodyPr/>
        <a:lstStyle/>
        <a:p>
          <a:endParaRPr lang="ru-RU"/>
        </a:p>
      </dgm:t>
    </dgm:pt>
    <dgm:pt modelId="{4C20DF66-8EAE-4691-A86C-6006DE49C322}">
      <dgm:prSet/>
      <dgm:spPr/>
      <dgm:t>
        <a:bodyPr/>
        <a:lstStyle/>
        <a:p>
          <a:r>
            <a:rPr lang="ru-RU"/>
            <a:t>Основные этапы реализации</a:t>
          </a:r>
        </a:p>
      </dgm:t>
    </dgm:pt>
    <dgm:pt modelId="{33B64AB2-4D08-4276-9BD2-273732785478}" type="parTrans" cxnId="{FBA207F2-09C8-43BA-B0B2-9C63C7C8406B}">
      <dgm:prSet/>
      <dgm:spPr/>
      <dgm:t>
        <a:bodyPr/>
        <a:lstStyle/>
        <a:p>
          <a:endParaRPr lang="ru-RU"/>
        </a:p>
      </dgm:t>
    </dgm:pt>
    <dgm:pt modelId="{9A955C23-2926-482E-ACA3-1B5A68BBF3B3}" type="sibTrans" cxnId="{FBA207F2-09C8-43BA-B0B2-9C63C7C8406B}">
      <dgm:prSet/>
      <dgm:spPr/>
      <dgm:t>
        <a:bodyPr/>
        <a:lstStyle/>
        <a:p>
          <a:endParaRPr lang="ru-RU"/>
        </a:p>
      </dgm:t>
    </dgm:pt>
    <dgm:pt modelId="{7BF4D5D5-47D5-4C11-B66A-8417E045A7D1}">
      <dgm:prSet/>
      <dgm:spPr/>
      <dgm:t>
        <a:bodyPr/>
        <a:lstStyle/>
        <a:p>
          <a:r>
            <a:rPr lang="ru-RU"/>
            <a:t>Формы работы по реализации проекта</a:t>
          </a:r>
        </a:p>
      </dgm:t>
    </dgm:pt>
    <dgm:pt modelId="{58B30FB1-F12E-45E9-A243-51AD87AA2845}" type="parTrans" cxnId="{0F48D99C-AABA-49A2-821F-420B66FC437B}">
      <dgm:prSet/>
      <dgm:spPr/>
      <dgm:t>
        <a:bodyPr/>
        <a:lstStyle/>
        <a:p>
          <a:endParaRPr lang="ru-RU"/>
        </a:p>
      </dgm:t>
    </dgm:pt>
    <dgm:pt modelId="{18EB02B8-800E-4120-A3E6-D1CB6FEE1DA6}" type="sibTrans" cxnId="{0F48D99C-AABA-49A2-821F-420B66FC437B}">
      <dgm:prSet/>
      <dgm:spPr/>
      <dgm:t>
        <a:bodyPr/>
        <a:lstStyle/>
        <a:p>
          <a:endParaRPr lang="ru-RU"/>
        </a:p>
      </dgm:t>
    </dgm:pt>
    <dgm:pt modelId="{159E0697-4D5E-4E08-AEDA-11BC7BD1A400}">
      <dgm:prSet/>
      <dgm:spPr/>
      <dgm:t>
        <a:bodyPr/>
        <a:lstStyle/>
        <a:p>
          <a:r>
            <a:rPr lang="ru-RU"/>
            <a:t>Мероприятия по проекту</a:t>
          </a:r>
        </a:p>
      </dgm:t>
    </dgm:pt>
    <dgm:pt modelId="{6B09301D-19C0-4101-A2E0-7D513B82BA1E}" type="parTrans" cxnId="{96E10816-1D78-49D6-879F-974A29ED6664}">
      <dgm:prSet/>
      <dgm:spPr/>
      <dgm:t>
        <a:bodyPr/>
        <a:lstStyle/>
        <a:p>
          <a:endParaRPr lang="ru-RU"/>
        </a:p>
      </dgm:t>
    </dgm:pt>
    <dgm:pt modelId="{540551B9-73C9-4211-A0F3-2BC076767403}" type="sibTrans" cxnId="{96E10816-1D78-49D6-879F-974A29ED6664}">
      <dgm:prSet/>
      <dgm:spPr/>
      <dgm:t>
        <a:bodyPr/>
        <a:lstStyle/>
        <a:p>
          <a:endParaRPr lang="ru-RU"/>
        </a:p>
      </dgm:t>
    </dgm:pt>
    <dgm:pt modelId="{67FF2FAF-02E7-4631-B5FE-BF7F9DF925B0}">
      <dgm:prSet/>
      <dgm:spPr/>
      <dgm:t>
        <a:bodyPr/>
        <a:lstStyle/>
        <a:p>
          <a:r>
            <a:rPr lang="ru-RU"/>
            <a:t>Перечень необходимого оборудования</a:t>
          </a:r>
        </a:p>
      </dgm:t>
    </dgm:pt>
    <dgm:pt modelId="{0F85C283-CF2D-495B-A2C6-A9A495042C9C}" type="parTrans" cxnId="{36B1BE63-E007-4438-967E-E421AAD247D9}">
      <dgm:prSet/>
      <dgm:spPr/>
      <dgm:t>
        <a:bodyPr/>
        <a:lstStyle/>
        <a:p>
          <a:endParaRPr lang="ru-RU"/>
        </a:p>
      </dgm:t>
    </dgm:pt>
    <dgm:pt modelId="{E4D0D2F7-7D01-4CA2-BFC4-777634624359}" type="sibTrans" cxnId="{36B1BE63-E007-4438-967E-E421AAD247D9}">
      <dgm:prSet/>
      <dgm:spPr/>
      <dgm:t>
        <a:bodyPr/>
        <a:lstStyle/>
        <a:p>
          <a:endParaRPr lang="ru-RU"/>
        </a:p>
      </dgm:t>
    </dgm:pt>
    <dgm:pt modelId="{5A0F05D5-AAD9-412E-B90F-146221EC5F25}" type="pres">
      <dgm:prSet presAssocID="{1458CDD2-782D-4C01-ACF3-9007342D1420}" presName="linear" presStyleCnt="0">
        <dgm:presLayoutVars>
          <dgm:animLvl val="lvl"/>
          <dgm:resizeHandles val="exact"/>
        </dgm:presLayoutVars>
      </dgm:prSet>
      <dgm:spPr/>
    </dgm:pt>
    <dgm:pt modelId="{8CF8C8C7-06AA-420A-983C-8602800F664D}" type="pres">
      <dgm:prSet presAssocID="{ACBE429C-F515-4BA4-8D8C-3635D2FE863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5F52C22-C3EE-4928-A2D5-7E9EE659A2CA}" type="pres">
      <dgm:prSet presAssocID="{ACBE429C-F515-4BA4-8D8C-3635D2FE863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6E10816-1D78-49D6-879F-974A29ED6664}" srcId="{ACBE429C-F515-4BA4-8D8C-3635D2FE8636}" destId="{159E0697-4D5E-4E08-AEDA-11BC7BD1A400}" srcOrd="5" destOrd="0" parTransId="{6B09301D-19C0-4101-A2E0-7D513B82BA1E}" sibTransId="{540551B9-73C9-4211-A0F3-2BC076767403}"/>
    <dgm:cxn modelId="{13D77718-82FE-4C35-9F37-4FE1E39931B3}" type="presOf" srcId="{67FF2FAF-02E7-4631-B5FE-BF7F9DF925B0}" destId="{A5F52C22-C3EE-4928-A2D5-7E9EE659A2CA}" srcOrd="0" destOrd="6" presId="urn:microsoft.com/office/officeart/2005/8/layout/vList2"/>
    <dgm:cxn modelId="{51D5B519-2D04-40D8-9FC0-FFCF8264D1EE}" srcId="{ACBE429C-F515-4BA4-8D8C-3635D2FE8636}" destId="{7B7BB8F7-07B0-437F-98F4-C887123D25C4}" srcOrd="2" destOrd="0" parTransId="{F37B11AE-8CDF-4C18-A503-097DA4E393CC}" sibTransId="{3AFD4453-75DE-477F-B763-4DE7070DA234}"/>
    <dgm:cxn modelId="{DDA0C61F-4465-43F7-BC45-B9E231A17500}" type="presOf" srcId="{159E0697-4D5E-4E08-AEDA-11BC7BD1A400}" destId="{A5F52C22-C3EE-4928-A2D5-7E9EE659A2CA}" srcOrd="0" destOrd="5" presId="urn:microsoft.com/office/officeart/2005/8/layout/vList2"/>
    <dgm:cxn modelId="{727C1337-AE68-4E41-83E7-699739700850}" type="presOf" srcId="{64A43967-F376-4DEF-B126-F6DAB9D0C497}" destId="{A5F52C22-C3EE-4928-A2D5-7E9EE659A2CA}" srcOrd="0" destOrd="1" presId="urn:microsoft.com/office/officeart/2005/8/layout/vList2"/>
    <dgm:cxn modelId="{B9CCB539-357A-4376-BFEA-1BE11705D10C}" type="presOf" srcId="{7BF4D5D5-47D5-4C11-B66A-8417E045A7D1}" destId="{A5F52C22-C3EE-4928-A2D5-7E9EE659A2CA}" srcOrd="0" destOrd="4" presId="urn:microsoft.com/office/officeart/2005/8/layout/vList2"/>
    <dgm:cxn modelId="{7DC41542-57CE-443C-A755-B7AF7A8DFB27}" type="presOf" srcId="{4C20DF66-8EAE-4691-A86C-6006DE49C322}" destId="{A5F52C22-C3EE-4928-A2D5-7E9EE659A2CA}" srcOrd="0" destOrd="3" presId="urn:microsoft.com/office/officeart/2005/8/layout/vList2"/>
    <dgm:cxn modelId="{36B1BE63-E007-4438-967E-E421AAD247D9}" srcId="{ACBE429C-F515-4BA4-8D8C-3635D2FE8636}" destId="{67FF2FAF-02E7-4631-B5FE-BF7F9DF925B0}" srcOrd="6" destOrd="0" parTransId="{0F85C283-CF2D-495B-A2C6-A9A495042C9C}" sibTransId="{E4D0D2F7-7D01-4CA2-BFC4-777634624359}"/>
    <dgm:cxn modelId="{FC9FE86D-76C4-4343-AFA8-D2212DE77493}" srcId="{ACBE429C-F515-4BA4-8D8C-3635D2FE8636}" destId="{64A43967-F376-4DEF-B126-F6DAB9D0C497}" srcOrd="1" destOrd="0" parTransId="{2EF85B06-B8A3-4D34-89D1-7CC0E090523F}" sibTransId="{648138F2-87B0-456E-9637-B510A81FCE96}"/>
    <dgm:cxn modelId="{B08C1E50-DA92-4A22-A02B-CF2CE67D2A88}" type="presOf" srcId="{092B6CB3-530B-4631-9872-F5B71B620F0F}" destId="{A5F52C22-C3EE-4928-A2D5-7E9EE659A2CA}" srcOrd="0" destOrd="0" presId="urn:microsoft.com/office/officeart/2005/8/layout/vList2"/>
    <dgm:cxn modelId="{AF8EFD87-5446-4093-9EED-46F89CA7943F}" srcId="{ACBE429C-F515-4BA4-8D8C-3635D2FE8636}" destId="{092B6CB3-530B-4631-9872-F5B71B620F0F}" srcOrd="0" destOrd="0" parTransId="{A616753E-C048-4997-955D-09D9BBDCECDE}" sibTransId="{11E96783-50D2-4DA1-BF77-D7F1E52C4DB4}"/>
    <dgm:cxn modelId="{8A44C590-824F-4E5F-952A-28CBB7E72949}" srcId="{1458CDD2-782D-4C01-ACF3-9007342D1420}" destId="{ACBE429C-F515-4BA4-8D8C-3635D2FE8636}" srcOrd="0" destOrd="0" parTransId="{FA54CDBC-73F5-4268-85A2-E8D57C5AD4AB}" sibTransId="{C22DC1F1-02D3-4596-929F-EE3CBAC3CF59}"/>
    <dgm:cxn modelId="{0F48D99C-AABA-49A2-821F-420B66FC437B}" srcId="{ACBE429C-F515-4BA4-8D8C-3635D2FE8636}" destId="{7BF4D5D5-47D5-4C11-B66A-8417E045A7D1}" srcOrd="4" destOrd="0" parTransId="{58B30FB1-F12E-45E9-A243-51AD87AA2845}" sibTransId="{18EB02B8-800E-4120-A3E6-D1CB6FEE1DA6}"/>
    <dgm:cxn modelId="{623986B2-476C-499C-A2C7-2503392B0BA9}" type="presOf" srcId="{7B7BB8F7-07B0-437F-98F4-C887123D25C4}" destId="{A5F52C22-C3EE-4928-A2D5-7E9EE659A2CA}" srcOrd="0" destOrd="2" presId="urn:microsoft.com/office/officeart/2005/8/layout/vList2"/>
    <dgm:cxn modelId="{199FA4B8-9B04-4274-B590-013397B71403}" type="presOf" srcId="{ACBE429C-F515-4BA4-8D8C-3635D2FE8636}" destId="{8CF8C8C7-06AA-420A-983C-8602800F664D}" srcOrd="0" destOrd="0" presId="urn:microsoft.com/office/officeart/2005/8/layout/vList2"/>
    <dgm:cxn modelId="{70B564EA-CC65-4F2A-87FA-86E2D0B96EF8}" type="presOf" srcId="{1458CDD2-782D-4C01-ACF3-9007342D1420}" destId="{5A0F05D5-AAD9-412E-B90F-146221EC5F25}" srcOrd="0" destOrd="0" presId="urn:microsoft.com/office/officeart/2005/8/layout/vList2"/>
    <dgm:cxn modelId="{FBA207F2-09C8-43BA-B0B2-9C63C7C8406B}" srcId="{ACBE429C-F515-4BA4-8D8C-3635D2FE8636}" destId="{4C20DF66-8EAE-4691-A86C-6006DE49C322}" srcOrd="3" destOrd="0" parTransId="{33B64AB2-4D08-4276-9BD2-273732785478}" sibTransId="{9A955C23-2926-482E-ACA3-1B5A68BBF3B3}"/>
    <dgm:cxn modelId="{8747ED9D-FEC4-419E-A42C-645E839222D2}" type="presParOf" srcId="{5A0F05D5-AAD9-412E-B90F-146221EC5F25}" destId="{8CF8C8C7-06AA-420A-983C-8602800F664D}" srcOrd="0" destOrd="0" presId="urn:microsoft.com/office/officeart/2005/8/layout/vList2"/>
    <dgm:cxn modelId="{674C977F-2372-4377-A417-765E34FBBEBA}" type="presParOf" srcId="{5A0F05D5-AAD9-412E-B90F-146221EC5F25}" destId="{A5F52C22-C3EE-4928-A2D5-7E9EE659A2C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983BA-8C2E-4DBA-A3CE-218EF69207E8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677AD8EE-9EB1-4F67-9ACD-3324D028273F}">
      <dgm:prSet/>
      <dgm:spPr/>
      <dgm:t>
        <a:bodyPr/>
        <a:lstStyle/>
        <a:p>
          <a:r>
            <a:rPr lang="ru-RU"/>
            <a:t>Проблема сохранения здоровья подрастающего поколения имеет общенациональное и государственное значение, поскольку от уровня здоровья выпускников школ  зависят перспективы развития страны, ее трудовой потенциал, благосостояние ее граждан и их социально-психологическая защищенность.  </a:t>
          </a:r>
        </a:p>
      </dgm:t>
    </dgm:pt>
    <dgm:pt modelId="{65A8D6B2-4ABC-4916-8918-69FEAE4EE4E4}" type="parTrans" cxnId="{C0C8C020-C3F2-4C4E-A8A1-6C0E4B611F01}">
      <dgm:prSet/>
      <dgm:spPr/>
      <dgm:t>
        <a:bodyPr/>
        <a:lstStyle/>
        <a:p>
          <a:endParaRPr lang="ru-RU"/>
        </a:p>
      </dgm:t>
    </dgm:pt>
    <dgm:pt modelId="{C91C0732-AD00-4D89-AB9C-29E7A943BFC4}" type="sibTrans" cxnId="{C0C8C020-C3F2-4C4E-A8A1-6C0E4B611F01}">
      <dgm:prSet/>
      <dgm:spPr/>
      <dgm:t>
        <a:bodyPr/>
        <a:lstStyle/>
        <a:p>
          <a:endParaRPr lang="ru-RU"/>
        </a:p>
      </dgm:t>
    </dgm:pt>
    <dgm:pt modelId="{BC4AF671-39AE-429B-BEFA-9742987BA53D}">
      <dgm:prSet/>
      <dgm:spPr/>
      <dgm:t>
        <a:bodyPr/>
        <a:lstStyle/>
        <a:p>
          <a:r>
            <a:rPr lang="ru-RU"/>
            <a:t>Анализ здоровья обучающейся молодежи позволяет сделать вывод об имеющейся негативной тенденции в ухудшении здоровья населения и, в особенности, таких незащищенных групп, как школьники. Резко увеличилось число подростков употребляющих наркотики и другие психоактивные вещества, и как следствие – рост числа различных инфекционных заболеваний. </a:t>
          </a:r>
        </a:p>
      </dgm:t>
    </dgm:pt>
    <dgm:pt modelId="{2B64CACD-D1AE-4DBF-9410-DDB82F76B2F1}" type="parTrans" cxnId="{73713CD3-D71C-40FC-8A9F-1F6A1115E68F}">
      <dgm:prSet/>
      <dgm:spPr/>
      <dgm:t>
        <a:bodyPr/>
        <a:lstStyle/>
        <a:p>
          <a:endParaRPr lang="ru-RU"/>
        </a:p>
      </dgm:t>
    </dgm:pt>
    <dgm:pt modelId="{8EF9263D-853F-4D11-8126-B8C3D7446531}" type="sibTrans" cxnId="{73713CD3-D71C-40FC-8A9F-1F6A1115E68F}">
      <dgm:prSet/>
      <dgm:spPr/>
      <dgm:t>
        <a:bodyPr/>
        <a:lstStyle/>
        <a:p>
          <a:endParaRPr lang="ru-RU"/>
        </a:p>
      </dgm:t>
    </dgm:pt>
    <dgm:pt modelId="{C693ABCA-12F3-4D64-91A4-29A75987795E}">
      <dgm:prSet/>
      <dgm:spPr/>
      <dgm:t>
        <a:bodyPr/>
        <a:lstStyle/>
        <a:p>
          <a:r>
            <a:rPr lang="ru-RU"/>
            <a:t>Исходя из сказанного, появляется насущная потребность в проведении воспитательных мероприятий, направленных на профилактику наркомании и других зависимостей, рациональную организацию образа жизни, повышение значимости здоровья как личностной ценности и пропаганду ЗОЖ среди школьников.</a:t>
          </a:r>
        </a:p>
      </dgm:t>
    </dgm:pt>
    <dgm:pt modelId="{0CD6A857-FF42-417B-B556-B3F6DD927F48}" type="parTrans" cxnId="{D44489D8-8362-40A2-9892-30F5F6019510}">
      <dgm:prSet/>
      <dgm:spPr/>
      <dgm:t>
        <a:bodyPr/>
        <a:lstStyle/>
        <a:p>
          <a:endParaRPr lang="ru-RU"/>
        </a:p>
      </dgm:t>
    </dgm:pt>
    <dgm:pt modelId="{7376CF99-79D3-446D-958B-A9054C69430A}" type="sibTrans" cxnId="{D44489D8-8362-40A2-9892-30F5F6019510}">
      <dgm:prSet/>
      <dgm:spPr/>
      <dgm:t>
        <a:bodyPr/>
        <a:lstStyle/>
        <a:p>
          <a:endParaRPr lang="ru-RU"/>
        </a:p>
      </dgm:t>
    </dgm:pt>
    <dgm:pt modelId="{59D4E3EF-254B-47AA-BB3B-003CA3DBDC74}" type="pres">
      <dgm:prSet presAssocID="{BE0983BA-8C2E-4DBA-A3CE-218EF69207E8}" presName="outerComposite" presStyleCnt="0">
        <dgm:presLayoutVars>
          <dgm:chMax val="5"/>
          <dgm:dir/>
          <dgm:resizeHandles val="exact"/>
        </dgm:presLayoutVars>
      </dgm:prSet>
      <dgm:spPr/>
    </dgm:pt>
    <dgm:pt modelId="{97285779-7F5A-4860-AAAA-2F9B2DFA2045}" type="pres">
      <dgm:prSet presAssocID="{BE0983BA-8C2E-4DBA-A3CE-218EF69207E8}" presName="dummyMaxCanvas" presStyleCnt="0">
        <dgm:presLayoutVars/>
      </dgm:prSet>
      <dgm:spPr/>
    </dgm:pt>
    <dgm:pt modelId="{3ECBB17F-738E-4142-94A1-41CED09B816E}" type="pres">
      <dgm:prSet presAssocID="{BE0983BA-8C2E-4DBA-A3CE-218EF69207E8}" presName="ThreeNodes_1" presStyleLbl="node1" presStyleIdx="0" presStyleCnt="3">
        <dgm:presLayoutVars>
          <dgm:bulletEnabled val="1"/>
        </dgm:presLayoutVars>
      </dgm:prSet>
      <dgm:spPr/>
    </dgm:pt>
    <dgm:pt modelId="{92B19E60-18F6-4834-96E1-D24639750954}" type="pres">
      <dgm:prSet presAssocID="{BE0983BA-8C2E-4DBA-A3CE-218EF69207E8}" presName="ThreeNodes_2" presStyleLbl="node1" presStyleIdx="1" presStyleCnt="3">
        <dgm:presLayoutVars>
          <dgm:bulletEnabled val="1"/>
        </dgm:presLayoutVars>
      </dgm:prSet>
      <dgm:spPr/>
    </dgm:pt>
    <dgm:pt modelId="{7D1A7C98-3E9E-4833-AA7D-217CA132D2DB}" type="pres">
      <dgm:prSet presAssocID="{BE0983BA-8C2E-4DBA-A3CE-218EF69207E8}" presName="ThreeNodes_3" presStyleLbl="node1" presStyleIdx="2" presStyleCnt="3">
        <dgm:presLayoutVars>
          <dgm:bulletEnabled val="1"/>
        </dgm:presLayoutVars>
      </dgm:prSet>
      <dgm:spPr/>
    </dgm:pt>
    <dgm:pt modelId="{EA92FA27-62F4-4AC0-B205-6071C729B4D7}" type="pres">
      <dgm:prSet presAssocID="{BE0983BA-8C2E-4DBA-A3CE-218EF69207E8}" presName="ThreeConn_1-2" presStyleLbl="fgAccFollowNode1" presStyleIdx="0" presStyleCnt="2">
        <dgm:presLayoutVars>
          <dgm:bulletEnabled val="1"/>
        </dgm:presLayoutVars>
      </dgm:prSet>
      <dgm:spPr/>
    </dgm:pt>
    <dgm:pt modelId="{78FF143B-06F8-427C-9AC9-A8E629ACD04C}" type="pres">
      <dgm:prSet presAssocID="{BE0983BA-8C2E-4DBA-A3CE-218EF69207E8}" presName="ThreeConn_2-3" presStyleLbl="fgAccFollowNode1" presStyleIdx="1" presStyleCnt="2">
        <dgm:presLayoutVars>
          <dgm:bulletEnabled val="1"/>
        </dgm:presLayoutVars>
      </dgm:prSet>
      <dgm:spPr/>
    </dgm:pt>
    <dgm:pt modelId="{A589EDA4-5E47-4CE5-B839-3088E900CCF9}" type="pres">
      <dgm:prSet presAssocID="{BE0983BA-8C2E-4DBA-A3CE-218EF69207E8}" presName="ThreeNodes_1_text" presStyleLbl="node1" presStyleIdx="2" presStyleCnt="3">
        <dgm:presLayoutVars>
          <dgm:bulletEnabled val="1"/>
        </dgm:presLayoutVars>
      </dgm:prSet>
      <dgm:spPr/>
    </dgm:pt>
    <dgm:pt modelId="{5F26DFF1-7FC8-4962-A1F1-2693CF6AE3D6}" type="pres">
      <dgm:prSet presAssocID="{BE0983BA-8C2E-4DBA-A3CE-218EF69207E8}" presName="ThreeNodes_2_text" presStyleLbl="node1" presStyleIdx="2" presStyleCnt="3">
        <dgm:presLayoutVars>
          <dgm:bulletEnabled val="1"/>
        </dgm:presLayoutVars>
      </dgm:prSet>
      <dgm:spPr/>
    </dgm:pt>
    <dgm:pt modelId="{400FF1F0-E27F-48A7-AEE4-A2BC698A2601}" type="pres">
      <dgm:prSet presAssocID="{BE0983BA-8C2E-4DBA-A3CE-218EF69207E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7068D0D-17AA-45D5-BB2C-9A4A0A7731B2}" type="presOf" srcId="{BC4AF671-39AE-429B-BEFA-9742987BA53D}" destId="{5F26DFF1-7FC8-4962-A1F1-2693CF6AE3D6}" srcOrd="1" destOrd="0" presId="urn:microsoft.com/office/officeart/2005/8/layout/vProcess5"/>
    <dgm:cxn modelId="{C0C8C020-C3F2-4C4E-A8A1-6C0E4B611F01}" srcId="{BE0983BA-8C2E-4DBA-A3CE-218EF69207E8}" destId="{677AD8EE-9EB1-4F67-9ACD-3324D028273F}" srcOrd="0" destOrd="0" parTransId="{65A8D6B2-4ABC-4916-8918-69FEAE4EE4E4}" sibTransId="{C91C0732-AD00-4D89-AB9C-29E7A943BFC4}"/>
    <dgm:cxn modelId="{9D6AFE30-AD64-401E-AD96-1DA02FF889C1}" type="presOf" srcId="{C91C0732-AD00-4D89-AB9C-29E7A943BFC4}" destId="{EA92FA27-62F4-4AC0-B205-6071C729B4D7}" srcOrd="0" destOrd="0" presId="urn:microsoft.com/office/officeart/2005/8/layout/vProcess5"/>
    <dgm:cxn modelId="{E6910A42-A2FA-4BCF-BC99-4B8C8920687D}" type="presOf" srcId="{8EF9263D-853F-4D11-8126-B8C3D7446531}" destId="{78FF143B-06F8-427C-9AC9-A8E629ACD04C}" srcOrd="0" destOrd="0" presId="urn:microsoft.com/office/officeart/2005/8/layout/vProcess5"/>
    <dgm:cxn modelId="{75ABA04F-69B4-48F3-BA37-B15F968D2061}" type="presOf" srcId="{677AD8EE-9EB1-4F67-9ACD-3324D028273F}" destId="{A589EDA4-5E47-4CE5-B839-3088E900CCF9}" srcOrd="1" destOrd="0" presId="urn:microsoft.com/office/officeart/2005/8/layout/vProcess5"/>
    <dgm:cxn modelId="{171FBD82-A4AB-4B26-83A9-81E5B2E48122}" type="presOf" srcId="{C693ABCA-12F3-4D64-91A4-29A75987795E}" destId="{400FF1F0-E27F-48A7-AEE4-A2BC698A2601}" srcOrd="1" destOrd="0" presId="urn:microsoft.com/office/officeart/2005/8/layout/vProcess5"/>
    <dgm:cxn modelId="{FD10429A-FEF8-4D19-9B0E-F68B3EFBA917}" type="presOf" srcId="{C693ABCA-12F3-4D64-91A4-29A75987795E}" destId="{7D1A7C98-3E9E-4833-AA7D-217CA132D2DB}" srcOrd="0" destOrd="0" presId="urn:microsoft.com/office/officeart/2005/8/layout/vProcess5"/>
    <dgm:cxn modelId="{DB3023B9-45B2-4B0A-92A9-7B88FAF565F8}" type="presOf" srcId="{677AD8EE-9EB1-4F67-9ACD-3324D028273F}" destId="{3ECBB17F-738E-4142-94A1-41CED09B816E}" srcOrd="0" destOrd="0" presId="urn:microsoft.com/office/officeart/2005/8/layout/vProcess5"/>
    <dgm:cxn modelId="{73713CD3-D71C-40FC-8A9F-1F6A1115E68F}" srcId="{BE0983BA-8C2E-4DBA-A3CE-218EF69207E8}" destId="{BC4AF671-39AE-429B-BEFA-9742987BA53D}" srcOrd="1" destOrd="0" parTransId="{2B64CACD-D1AE-4DBF-9410-DDB82F76B2F1}" sibTransId="{8EF9263D-853F-4D11-8126-B8C3D7446531}"/>
    <dgm:cxn modelId="{D44489D8-8362-40A2-9892-30F5F6019510}" srcId="{BE0983BA-8C2E-4DBA-A3CE-218EF69207E8}" destId="{C693ABCA-12F3-4D64-91A4-29A75987795E}" srcOrd="2" destOrd="0" parTransId="{0CD6A857-FF42-417B-B556-B3F6DD927F48}" sibTransId="{7376CF99-79D3-446D-958B-A9054C69430A}"/>
    <dgm:cxn modelId="{25D11FF4-FAA0-4B84-9AFD-488E9C24446A}" type="presOf" srcId="{BE0983BA-8C2E-4DBA-A3CE-218EF69207E8}" destId="{59D4E3EF-254B-47AA-BB3B-003CA3DBDC74}" srcOrd="0" destOrd="0" presId="urn:microsoft.com/office/officeart/2005/8/layout/vProcess5"/>
    <dgm:cxn modelId="{93D2F8FC-D6D2-4283-AAA4-7367EB56F9BF}" type="presOf" srcId="{BC4AF671-39AE-429B-BEFA-9742987BA53D}" destId="{92B19E60-18F6-4834-96E1-D24639750954}" srcOrd="0" destOrd="0" presId="urn:microsoft.com/office/officeart/2005/8/layout/vProcess5"/>
    <dgm:cxn modelId="{26A5522D-8BF7-44EB-94D6-5919B90E236F}" type="presParOf" srcId="{59D4E3EF-254B-47AA-BB3B-003CA3DBDC74}" destId="{97285779-7F5A-4860-AAAA-2F9B2DFA2045}" srcOrd="0" destOrd="0" presId="urn:microsoft.com/office/officeart/2005/8/layout/vProcess5"/>
    <dgm:cxn modelId="{39BADBA9-6C1E-423C-A1FB-09B28288BEAF}" type="presParOf" srcId="{59D4E3EF-254B-47AA-BB3B-003CA3DBDC74}" destId="{3ECBB17F-738E-4142-94A1-41CED09B816E}" srcOrd="1" destOrd="0" presId="urn:microsoft.com/office/officeart/2005/8/layout/vProcess5"/>
    <dgm:cxn modelId="{A724F0EB-1DB3-457F-B952-EAD9EAB33582}" type="presParOf" srcId="{59D4E3EF-254B-47AA-BB3B-003CA3DBDC74}" destId="{92B19E60-18F6-4834-96E1-D24639750954}" srcOrd="2" destOrd="0" presId="urn:microsoft.com/office/officeart/2005/8/layout/vProcess5"/>
    <dgm:cxn modelId="{23FF1A39-98A8-4B0D-B918-5CDCCA33B048}" type="presParOf" srcId="{59D4E3EF-254B-47AA-BB3B-003CA3DBDC74}" destId="{7D1A7C98-3E9E-4833-AA7D-217CA132D2DB}" srcOrd="3" destOrd="0" presId="urn:microsoft.com/office/officeart/2005/8/layout/vProcess5"/>
    <dgm:cxn modelId="{C8DCACFB-A598-4B82-B8CD-AF8B22DC40C9}" type="presParOf" srcId="{59D4E3EF-254B-47AA-BB3B-003CA3DBDC74}" destId="{EA92FA27-62F4-4AC0-B205-6071C729B4D7}" srcOrd="4" destOrd="0" presId="urn:microsoft.com/office/officeart/2005/8/layout/vProcess5"/>
    <dgm:cxn modelId="{AC4DBB0A-C994-41A0-BC2A-3B142220CEDF}" type="presParOf" srcId="{59D4E3EF-254B-47AA-BB3B-003CA3DBDC74}" destId="{78FF143B-06F8-427C-9AC9-A8E629ACD04C}" srcOrd="5" destOrd="0" presId="urn:microsoft.com/office/officeart/2005/8/layout/vProcess5"/>
    <dgm:cxn modelId="{E305D5D0-4253-4598-9AA2-2FA340DA05B9}" type="presParOf" srcId="{59D4E3EF-254B-47AA-BB3B-003CA3DBDC74}" destId="{A589EDA4-5E47-4CE5-B839-3088E900CCF9}" srcOrd="6" destOrd="0" presId="urn:microsoft.com/office/officeart/2005/8/layout/vProcess5"/>
    <dgm:cxn modelId="{8A01A09A-FA48-4883-90CC-6C920B260163}" type="presParOf" srcId="{59D4E3EF-254B-47AA-BB3B-003CA3DBDC74}" destId="{5F26DFF1-7FC8-4962-A1F1-2693CF6AE3D6}" srcOrd="7" destOrd="0" presId="urn:microsoft.com/office/officeart/2005/8/layout/vProcess5"/>
    <dgm:cxn modelId="{1AC03824-1407-4D5F-980B-1F7EB9EDB644}" type="presParOf" srcId="{59D4E3EF-254B-47AA-BB3B-003CA3DBDC74}" destId="{400FF1F0-E27F-48A7-AEE4-A2BC698A260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A8B28-01B4-4DDF-9317-9A599FE202C3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E32AB7B7-6661-414F-BA1F-9ECCF86B65B0}">
      <dgm:prSet/>
      <dgm:spPr/>
      <dgm:t>
        <a:bodyPr/>
        <a:lstStyle/>
        <a:p>
          <a:r>
            <a:rPr lang="ru-RU"/>
            <a:t>повышает стремление обучающихся к преобразованию своего образа жизни, направленного на сохранение и укрепление индивидуального здоровья, осознания его значимости в иерархической системе ценностей индивидуума;</a:t>
          </a:r>
        </a:p>
      </dgm:t>
    </dgm:pt>
    <dgm:pt modelId="{81FB46E9-9D7C-4D34-92BC-53D99C2BEB3A}" type="parTrans" cxnId="{274CD5AC-64E9-4AC1-869B-ABCAF893EFEB}">
      <dgm:prSet/>
      <dgm:spPr/>
      <dgm:t>
        <a:bodyPr/>
        <a:lstStyle/>
        <a:p>
          <a:endParaRPr lang="ru-RU"/>
        </a:p>
      </dgm:t>
    </dgm:pt>
    <dgm:pt modelId="{5A40E390-C055-45E4-A7FE-24FFA37444E9}" type="sibTrans" cxnId="{274CD5AC-64E9-4AC1-869B-ABCAF893EFEB}">
      <dgm:prSet/>
      <dgm:spPr/>
      <dgm:t>
        <a:bodyPr/>
        <a:lstStyle/>
        <a:p>
          <a:endParaRPr lang="ru-RU"/>
        </a:p>
      </dgm:t>
    </dgm:pt>
    <dgm:pt modelId="{24ED42C6-06BD-4422-8D36-04FB117C0FB4}">
      <dgm:prSet/>
      <dgm:spPr/>
      <dgm:t>
        <a:bodyPr/>
        <a:lstStyle/>
        <a:p>
          <a:r>
            <a:rPr lang="ru-RU"/>
            <a:t>формирует мотивацию школьников на здоровый стиль жизни и ее безопасность;</a:t>
          </a:r>
        </a:p>
      </dgm:t>
    </dgm:pt>
    <dgm:pt modelId="{13893C15-2F17-407D-80AB-B75B47ED3F7D}" type="parTrans" cxnId="{D3EA0C3E-1F11-424E-9F86-209E2CF08B9D}">
      <dgm:prSet/>
      <dgm:spPr/>
      <dgm:t>
        <a:bodyPr/>
        <a:lstStyle/>
        <a:p>
          <a:endParaRPr lang="ru-RU"/>
        </a:p>
      </dgm:t>
    </dgm:pt>
    <dgm:pt modelId="{80A6BC4E-A978-4233-9245-08F3BBDA93C4}" type="sibTrans" cxnId="{D3EA0C3E-1F11-424E-9F86-209E2CF08B9D}">
      <dgm:prSet/>
      <dgm:spPr/>
      <dgm:t>
        <a:bodyPr/>
        <a:lstStyle/>
        <a:p>
          <a:endParaRPr lang="ru-RU"/>
        </a:p>
      </dgm:t>
    </dgm:pt>
    <dgm:pt modelId="{9B61545B-D202-4F79-B8EC-AB2B1E6F7234}">
      <dgm:prSet/>
      <dgm:spPr/>
      <dgm:t>
        <a:bodyPr/>
        <a:lstStyle/>
        <a:p>
          <a:r>
            <a:rPr lang="ru-RU"/>
            <a:t>является базой для комплексной профилактикой наркомании, алкоголизма, табакокурения и токсикомании в подростковой среде;</a:t>
          </a:r>
        </a:p>
      </dgm:t>
    </dgm:pt>
    <dgm:pt modelId="{85E85BF5-1F00-47A4-B5DA-137B1FE32B78}" type="parTrans" cxnId="{A0517C52-789B-40A1-A62D-50CEB4A459DA}">
      <dgm:prSet/>
      <dgm:spPr/>
      <dgm:t>
        <a:bodyPr/>
        <a:lstStyle/>
        <a:p>
          <a:endParaRPr lang="ru-RU"/>
        </a:p>
      </dgm:t>
    </dgm:pt>
    <dgm:pt modelId="{391931FD-AF9D-4503-9866-EB93A79D68B5}" type="sibTrans" cxnId="{A0517C52-789B-40A1-A62D-50CEB4A459DA}">
      <dgm:prSet/>
      <dgm:spPr/>
      <dgm:t>
        <a:bodyPr/>
        <a:lstStyle/>
        <a:p>
          <a:endParaRPr lang="ru-RU"/>
        </a:p>
      </dgm:t>
    </dgm:pt>
    <dgm:pt modelId="{462ABEAF-B6D7-4F93-8B06-3C2B3FD4F6FB}">
      <dgm:prSet/>
      <dgm:spPr/>
      <dgm:t>
        <a:bodyPr/>
        <a:lstStyle/>
        <a:p>
          <a:r>
            <a:rPr lang="ru-RU"/>
            <a:t>способствует развитию двигательной активности организма обучающихся как альтернативы вредным привычкам.</a:t>
          </a:r>
        </a:p>
      </dgm:t>
    </dgm:pt>
    <dgm:pt modelId="{9BD32EA0-78A5-417B-91CD-0CD3F6A89496}" type="parTrans" cxnId="{BF4FFE3F-1FC4-40EB-B9CC-FDCB8DBFFE5E}">
      <dgm:prSet/>
      <dgm:spPr/>
      <dgm:t>
        <a:bodyPr/>
        <a:lstStyle/>
        <a:p>
          <a:endParaRPr lang="ru-RU"/>
        </a:p>
      </dgm:t>
    </dgm:pt>
    <dgm:pt modelId="{2B079688-B492-4333-A3F0-6A6938DB3E07}" type="sibTrans" cxnId="{BF4FFE3F-1FC4-40EB-B9CC-FDCB8DBFFE5E}">
      <dgm:prSet/>
      <dgm:spPr/>
      <dgm:t>
        <a:bodyPr/>
        <a:lstStyle/>
        <a:p>
          <a:endParaRPr lang="ru-RU"/>
        </a:p>
      </dgm:t>
    </dgm:pt>
    <dgm:pt modelId="{7B61B3B7-8773-492A-A485-1E735BDF319E}">
      <dgm:prSet/>
      <dgm:spPr/>
      <dgm:t>
        <a:bodyPr/>
        <a:lstStyle/>
        <a:p>
          <a:r>
            <a:rPr lang="ru-RU"/>
            <a:t>способствует развитию чувства долга и ответственности за свое здоровье и образ жизни, навыков ведения рационального образа жизни и деятельности, способствующей оздоровлению организма и раскрытию резервных возможностей человека;</a:t>
          </a:r>
        </a:p>
      </dgm:t>
    </dgm:pt>
    <dgm:pt modelId="{0CD4DBCA-4E5B-4589-8BDB-24D00BE1D851}" type="parTrans" cxnId="{3D6531ED-80A3-4BDD-B573-EFB9C094D644}">
      <dgm:prSet/>
      <dgm:spPr/>
      <dgm:t>
        <a:bodyPr/>
        <a:lstStyle/>
        <a:p>
          <a:endParaRPr lang="ru-RU"/>
        </a:p>
      </dgm:t>
    </dgm:pt>
    <dgm:pt modelId="{F3462440-FDB4-46E2-9BA5-250F68B0A4F9}" type="sibTrans" cxnId="{3D6531ED-80A3-4BDD-B573-EFB9C094D644}">
      <dgm:prSet/>
      <dgm:spPr/>
      <dgm:t>
        <a:bodyPr/>
        <a:lstStyle/>
        <a:p>
          <a:endParaRPr lang="ru-RU"/>
        </a:p>
      </dgm:t>
    </dgm:pt>
    <dgm:pt modelId="{99D0596B-C29C-4F0C-B731-B1676A6E182A}">
      <dgm:prSet/>
      <dgm:spPr/>
      <dgm:t>
        <a:bodyPr/>
        <a:lstStyle/>
        <a:p>
          <a:r>
            <a:rPr lang="ru-RU"/>
            <a:t>ориентирует учеников на пропаганду здоровьесберегающего образа жизни среди учащихся.</a:t>
          </a:r>
        </a:p>
      </dgm:t>
    </dgm:pt>
    <dgm:pt modelId="{78201842-9628-4E01-83E2-94497502D138}" type="parTrans" cxnId="{6584682A-742A-4784-AAB7-7176DBA1AA7F}">
      <dgm:prSet/>
      <dgm:spPr/>
      <dgm:t>
        <a:bodyPr/>
        <a:lstStyle/>
        <a:p>
          <a:endParaRPr lang="ru-RU"/>
        </a:p>
      </dgm:t>
    </dgm:pt>
    <dgm:pt modelId="{9B5A22D7-D064-452B-B13A-0EE204521854}" type="sibTrans" cxnId="{6584682A-742A-4784-AAB7-7176DBA1AA7F}">
      <dgm:prSet/>
      <dgm:spPr/>
      <dgm:t>
        <a:bodyPr/>
        <a:lstStyle/>
        <a:p>
          <a:endParaRPr lang="ru-RU"/>
        </a:p>
      </dgm:t>
    </dgm:pt>
    <dgm:pt modelId="{D5BAE831-6278-41B1-B885-DDB04D459C4B}" type="pres">
      <dgm:prSet presAssocID="{815A8B28-01B4-4DDF-9317-9A599FE202C3}" presName="Name0" presStyleCnt="0">
        <dgm:presLayoutVars>
          <dgm:dir/>
          <dgm:animLvl val="lvl"/>
          <dgm:resizeHandles val="exact"/>
        </dgm:presLayoutVars>
      </dgm:prSet>
      <dgm:spPr/>
    </dgm:pt>
    <dgm:pt modelId="{3851440A-A250-4A69-9A88-832222F668CA}" type="pres">
      <dgm:prSet presAssocID="{99D0596B-C29C-4F0C-B731-B1676A6E182A}" presName="boxAndChildren" presStyleCnt="0"/>
      <dgm:spPr/>
    </dgm:pt>
    <dgm:pt modelId="{93F44213-E71F-4818-8873-3AD7DEAB2C8B}" type="pres">
      <dgm:prSet presAssocID="{99D0596B-C29C-4F0C-B731-B1676A6E182A}" presName="parentTextBox" presStyleLbl="node1" presStyleIdx="0" presStyleCnt="6"/>
      <dgm:spPr/>
    </dgm:pt>
    <dgm:pt modelId="{E5C18C53-9434-4C19-8B0B-6339F39B3F36}" type="pres">
      <dgm:prSet presAssocID="{F3462440-FDB4-46E2-9BA5-250F68B0A4F9}" presName="sp" presStyleCnt="0"/>
      <dgm:spPr/>
    </dgm:pt>
    <dgm:pt modelId="{9574217E-103C-48AF-B2A6-11C9DC0C2E5A}" type="pres">
      <dgm:prSet presAssocID="{7B61B3B7-8773-492A-A485-1E735BDF319E}" presName="arrowAndChildren" presStyleCnt="0"/>
      <dgm:spPr/>
    </dgm:pt>
    <dgm:pt modelId="{C94A053E-6699-404A-9DDA-EC0E897ABFC9}" type="pres">
      <dgm:prSet presAssocID="{7B61B3B7-8773-492A-A485-1E735BDF319E}" presName="parentTextArrow" presStyleLbl="node1" presStyleIdx="1" presStyleCnt="6"/>
      <dgm:spPr/>
    </dgm:pt>
    <dgm:pt modelId="{91C828CB-7217-4657-BDD0-759823382632}" type="pres">
      <dgm:prSet presAssocID="{2B079688-B492-4333-A3F0-6A6938DB3E07}" presName="sp" presStyleCnt="0"/>
      <dgm:spPr/>
    </dgm:pt>
    <dgm:pt modelId="{AB753765-D745-458D-8430-6D55FE310D2E}" type="pres">
      <dgm:prSet presAssocID="{462ABEAF-B6D7-4F93-8B06-3C2B3FD4F6FB}" presName="arrowAndChildren" presStyleCnt="0"/>
      <dgm:spPr/>
    </dgm:pt>
    <dgm:pt modelId="{F9EBDD83-BA83-43B4-98FB-620458FB2640}" type="pres">
      <dgm:prSet presAssocID="{462ABEAF-B6D7-4F93-8B06-3C2B3FD4F6FB}" presName="parentTextArrow" presStyleLbl="node1" presStyleIdx="2" presStyleCnt="6"/>
      <dgm:spPr/>
    </dgm:pt>
    <dgm:pt modelId="{E88A0D13-DEED-402C-8120-A6C92FF83946}" type="pres">
      <dgm:prSet presAssocID="{391931FD-AF9D-4503-9866-EB93A79D68B5}" presName="sp" presStyleCnt="0"/>
      <dgm:spPr/>
    </dgm:pt>
    <dgm:pt modelId="{9F288A6E-3447-4957-869F-4DECFE34E47B}" type="pres">
      <dgm:prSet presAssocID="{9B61545B-D202-4F79-B8EC-AB2B1E6F7234}" presName="arrowAndChildren" presStyleCnt="0"/>
      <dgm:spPr/>
    </dgm:pt>
    <dgm:pt modelId="{0E81F97B-3BBA-4B56-9578-F84FB82D8B13}" type="pres">
      <dgm:prSet presAssocID="{9B61545B-D202-4F79-B8EC-AB2B1E6F7234}" presName="parentTextArrow" presStyleLbl="node1" presStyleIdx="3" presStyleCnt="6"/>
      <dgm:spPr/>
    </dgm:pt>
    <dgm:pt modelId="{D8619E2C-709D-4B67-A00E-541BE7BE5EBC}" type="pres">
      <dgm:prSet presAssocID="{80A6BC4E-A978-4233-9245-08F3BBDA93C4}" presName="sp" presStyleCnt="0"/>
      <dgm:spPr/>
    </dgm:pt>
    <dgm:pt modelId="{E5BED93D-CB03-4A7F-84D1-D2DB7D5D9F93}" type="pres">
      <dgm:prSet presAssocID="{24ED42C6-06BD-4422-8D36-04FB117C0FB4}" presName="arrowAndChildren" presStyleCnt="0"/>
      <dgm:spPr/>
    </dgm:pt>
    <dgm:pt modelId="{5703A8E3-4881-4807-885C-DC14618CCC36}" type="pres">
      <dgm:prSet presAssocID="{24ED42C6-06BD-4422-8D36-04FB117C0FB4}" presName="parentTextArrow" presStyleLbl="node1" presStyleIdx="4" presStyleCnt="6"/>
      <dgm:spPr/>
    </dgm:pt>
    <dgm:pt modelId="{D87FC499-59FA-4015-93AD-40EE0BF8FBB3}" type="pres">
      <dgm:prSet presAssocID="{5A40E390-C055-45E4-A7FE-24FFA37444E9}" presName="sp" presStyleCnt="0"/>
      <dgm:spPr/>
    </dgm:pt>
    <dgm:pt modelId="{34E3D226-1657-48F6-AC7C-AD62DAA451E2}" type="pres">
      <dgm:prSet presAssocID="{E32AB7B7-6661-414F-BA1F-9ECCF86B65B0}" presName="arrowAndChildren" presStyleCnt="0"/>
      <dgm:spPr/>
    </dgm:pt>
    <dgm:pt modelId="{BF66A7C8-1B37-4F0E-A8F6-273358B4D255}" type="pres">
      <dgm:prSet presAssocID="{E32AB7B7-6661-414F-BA1F-9ECCF86B65B0}" presName="parentTextArrow" presStyleLbl="node1" presStyleIdx="5" presStyleCnt="6" custLinFactNeighborX="-679" custLinFactNeighborY="-22911"/>
      <dgm:spPr/>
    </dgm:pt>
  </dgm:ptLst>
  <dgm:cxnLst>
    <dgm:cxn modelId="{1B499B20-7F30-4A9B-8541-3CBD1DCCDF71}" type="presOf" srcId="{99D0596B-C29C-4F0C-B731-B1676A6E182A}" destId="{93F44213-E71F-4818-8873-3AD7DEAB2C8B}" srcOrd="0" destOrd="0" presId="urn:microsoft.com/office/officeart/2005/8/layout/process4"/>
    <dgm:cxn modelId="{6584682A-742A-4784-AAB7-7176DBA1AA7F}" srcId="{815A8B28-01B4-4DDF-9317-9A599FE202C3}" destId="{99D0596B-C29C-4F0C-B731-B1676A6E182A}" srcOrd="5" destOrd="0" parTransId="{78201842-9628-4E01-83E2-94497502D138}" sibTransId="{9B5A22D7-D064-452B-B13A-0EE204521854}"/>
    <dgm:cxn modelId="{D3EA0C3E-1F11-424E-9F86-209E2CF08B9D}" srcId="{815A8B28-01B4-4DDF-9317-9A599FE202C3}" destId="{24ED42C6-06BD-4422-8D36-04FB117C0FB4}" srcOrd="1" destOrd="0" parTransId="{13893C15-2F17-407D-80AB-B75B47ED3F7D}" sibTransId="{80A6BC4E-A978-4233-9245-08F3BBDA93C4}"/>
    <dgm:cxn modelId="{BF4FFE3F-1FC4-40EB-B9CC-FDCB8DBFFE5E}" srcId="{815A8B28-01B4-4DDF-9317-9A599FE202C3}" destId="{462ABEAF-B6D7-4F93-8B06-3C2B3FD4F6FB}" srcOrd="3" destOrd="0" parTransId="{9BD32EA0-78A5-417B-91CD-0CD3F6A89496}" sibTransId="{2B079688-B492-4333-A3F0-6A6938DB3E07}"/>
    <dgm:cxn modelId="{B54A674A-A7C6-4226-B820-DCEB22DB7A8B}" type="presOf" srcId="{24ED42C6-06BD-4422-8D36-04FB117C0FB4}" destId="{5703A8E3-4881-4807-885C-DC14618CCC36}" srcOrd="0" destOrd="0" presId="urn:microsoft.com/office/officeart/2005/8/layout/process4"/>
    <dgm:cxn modelId="{A0517C52-789B-40A1-A62D-50CEB4A459DA}" srcId="{815A8B28-01B4-4DDF-9317-9A599FE202C3}" destId="{9B61545B-D202-4F79-B8EC-AB2B1E6F7234}" srcOrd="2" destOrd="0" parTransId="{85E85BF5-1F00-47A4-B5DA-137B1FE32B78}" sibTransId="{391931FD-AF9D-4503-9866-EB93A79D68B5}"/>
    <dgm:cxn modelId="{FAEB738D-B344-4780-BCB4-4DECB1D0D93E}" type="presOf" srcId="{462ABEAF-B6D7-4F93-8B06-3C2B3FD4F6FB}" destId="{F9EBDD83-BA83-43B4-98FB-620458FB2640}" srcOrd="0" destOrd="0" presId="urn:microsoft.com/office/officeart/2005/8/layout/process4"/>
    <dgm:cxn modelId="{34602F8F-4927-4509-A6C7-F05C39E957A1}" type="presOf" srcId="{7B61B3B7-8773-492A-A485-1E735BDF319E}" destId="{C94A053E-6699-404A-9DDA-EC0E897ABFC9}" srcOrd="0" destOrd="0" presId="urn:microsoft.com/office/officeart/2005/8/layout/process4"/>
    <dgm:cxn modelId="{91C97DA1-F3C4-46D5-986A-68FE9A016EB5}" type="presOf" srcId="{815A8B28-01B4-4DDF-9317-9A599FE202C3}" destId="{D5BAE831-6278-41B1-B885-DDB04D459C4B}" srcOrd="0" destOrd="0" presId="urn:microsoft.com/office/officeart/2005/8/layout/process4"/>
    <dgm:cxn modelId="{274CD5AC-64E9-4AC1-869B-ABCAF893EFEB}" srcId="{815A8B28-01B4-4DDF-9317-9A599FE202C3}" destId="{E32AB7B7-6661-414F-BA1F-9ECCF86B65B0}" srcOrd="0" destOrd="0" parTransId="{81FB46E9-9D7C-4D34-92BC-53D99C2BEB3A}" sibTransId="{5A40E390-C055-45E4-A7FE-24FFA37444E9}"/>
    <dgm:cxn modelId="{CC9B2ABD-4901-4A66-8237-B8AD129D83E0}" type="presOf" srcId="{9B61545B-D202-4F79-B8EC-AB2B1E6F7234}" destId="{0E81F97B-3BBA-4B56-9578-F84FB82D8B13}" srcOrd="0" destOrd="0" presId="urn:microsoft.com/office/officeart/2005/8/layout/process4"/>
    <dgm:cxn modelId="{3D6531ED-80A3-4BDD-B573-EFB9C094D644}" srcId="{815A8B28-01B4-4DDF-9317-9A599FE202C3}" destId="{7B61B3B7-8773-492A-A485-1E735BDF319E}" srcOrd="4" destOrd="0" parTransId="{0CD4DBCA-4E5B-4589-8BDB-24D00BE1D851}" sibTransId="{F3462440-FDB4-46E2-9BA5-250F68B0A4F9}"/>
    <dgm:cxn modelId="{A2686BF7-9D97-46E9-B9DD-A2C708481950}" type="presOf" srcId="{E32AB7B7-6661-414F-BA1F-9ECCF86B65B0}" destId="{BF66A7C8-1B37-4F0E-A8F6-273358B4D255}" srcOrd="0" destOrd="0" presId="urn:microsoft.com/office/officeart/2005/8/layout/process4"/>
    <dgm:cxn modelId="{A42C8FB7-C76F-47EF-A0EF-73C02AAECEF9}" type="presParOf" srcId="{D5BAE831-6278-41B1-B885-DDB04D459C4B}" destId="{3851440A-A250-4A69-9A88-832222F668CA}" srcOrd="0" destOrd="0" presId="urn:microsoft.com/office/officeart/2005/8/layout/process4"/>
    <dgm:cxn modelId="{8CEA9C26-F196-48C3-A8AB-6B0E564F3E56}" type="presParOf" srcId="{3851440A-A250-4A69-9A88-832222F668CA}" destId="{93F44213-E71F-4818-8873-3AD7DEAB2C8B}" srcOrd="0" destOrd="0" presId="urn:microsoft.com/office/officeart/2005/8/layout/process4"/>
    <dgm:cxn modelId="{37B57996-5485-441A-AF35-0A36D80BE9DE}" type="presParOf" srcId="{D5BAE831-6278-41B1-B885-DDB04D459C4B}" destId="{E5C18C53-9434-4C19-8B0B-6339F39B3F36}" srcOrd="1" destOrd="0" presId="urn:microsoft.com/office/officeart/2005/8/layout/process4"/>
    <dgm:cxn modelId="{3DEA569F-4A7A-482F-9752-EDAD145EE013}" type="presParOf" srcId="{D5BAE831-6278-41B1-B885-DDB04D459C4B}" destId="{9574217E-103C-48AF-B2A6-11C9DC0C2E5A}" srcOrd="2" destOrd="0" presId="urn:microsoft.com/office/officeart/2005/8/layout/process4"/>
    <dgm:cxn modelId="{EC5CCDF9-35CF-45BC-B235-3FB541211251}" type="presParOf" srcId="{9574217E-103C-48AF-B2A6-11C9DC0C2E5A}" destId="{C94A053E-6699-404A-9DDA-EC0E897ABFC9}" srcOrd="0" destOrd="0" presId="urn:microsoft.com/office/officeart/2005/8/layout/process4"/>
    <dgm:cxn modelId="{402C68C0-9F25-4795-B3D6-97E094A6B3EA}" type="presParOf" srcId="{D5BAE831-6278-41B1-B885-DDB04D459C4B}" destId="{91C828CB-7217-4657-BDD0-759823382632}" srcOrd="3" destOrd="0" presId="urn:microsoft.com/office/officeart/2005/8/layout/process4"/>
    <dgm:cxn modelId="{7EDC0B29-BB37-49A3-A6D5-EDA34D2F0E52}" type="presParOf" srcId="{D5BAE831-6278-41B1-B885-DDB04D459C4B}" destId="{AB753765-D745-458D-8430-6D55FE310D2E}" srcOrd="4" destOrd="0" presId="urn:microsoft.com/office/officeart/2005/8/layout/process4"/>
    <dgm:cxn modelId="{BA71E701-58D0-4AAC-8B64-6FD49FEFB2F4}" type="presParOf" srcId="{AB753765-D745-458D-8430-6D55FE310D2E}" destId="{F9EBDD83-BA83-43B4-98FB-620458FB2640}" srcOrd="0" destOrd="0" presId="urn:microsoft.com/office/officeart/2005/8/layout/process4"/>
    <dgm:cxn modelId="{8B34719D-1FDE-4D65-9180-400C6553E022}" type="presParOf" srcId="{D5BAE831-6278-41B1-B885-DDB04D459C4B}" destId="{E88A0D13-DEED-402C-8120-A6C92FF83946}" srcOrd="5" destOrd="0" presId="urn:microsoft.com/office/officeart/2005/8/layout/process4"/>
    <dgm:cxn modelId="{5DF0B192-3E20-4307-A1E0-64CB67A6BFCD}" type="presParOf" srcId="{D5BAE831-6278-41B1-B885-DDB04D459C4B}" destId="{9F288A6E-3447-4957-869F-4DECFE34E47B}" srcOrd="6" destOrd="0" presId="urn:microsoft.com/office/officeart/2005/8/layout/process4"/>
    <dgm:cxn modelId="{DE929133-9927-487F-A209-C264A937FEF4}" type="presParOf" srcId="{9F288A6E-3447-4957-869F-4DECFE34E47B}" destId="{0E81F97B-3BBA-4B56-9578-F84FB82D8B13}" srcOrd="0" destOrd="0" presId="urn:microsoft.com/office/officeart/2005/8/layout/process4"/>
    <dgm:cxn modelId="{B1A4064D-6079-4D5D-9E4E-74B35D7C044C}" type="presParOf" srcId="{D5BAE831-6278-41B1-B885-DDB04D459C4B}" destId="{D8619E2C-709D-4B67-A00E-541BE7BE5EBC}" srcOrd="7" destOrd="0" presId="urn:microsoft.com/office/officeart/2005/8/layout/process4"/>
    <dgm:cxn modelId="{0B380EDA-E0F5-4AAD-82E8-078EBFCF1932}" type="presParOf" srcId="{D5BAE831-6278-41B1-B885-DDB04D459C4B}" destId="{E5BED93D-CB03-4A7F-84D1-D2DB7D5D9F93}" srcOrd="8" destOrd="0" presId="urn:microsoft.com/office/officeart/2005/8/layout/process4"/>
    <dgm:cxn modelId="{BEA624A8-8B1E-4D26-A304-FB4D267440A5}" type="presParOf" srcId="{E5BED93D-CB03-4A7F-84D1-D2DB7D5D9F93}" destId="{5703A8E3-4881-4807-885C-DC14618CCC36}" srcOrd="0" destOrd="0" presId="urn:microsoft.com/office/officeart/2005/8/layout/process4"/>
    <dgm:cxn modelId="{DF8F7CFB-29A9-41CB-B10F-1A24483AD3F1}" type="presParOf" srcId="{D5BAE831-6278-41B1-B885-DDB04D459C4B}" destId="{D87FC499-59FA-4015-93AD-40EE0BF8FBB3}" srcOrd="9" destOrd="0" presId="urn:microsoft.com/office/officeart/2005/8/layout/process4"/>
    <dgm:cxn modelId="{C1C58338-C17D-417A-8052-C72539419236}" type="presParOf" srcId="{D5BAE831-6278-41B1-B885-DDB04D459C4B}" destId="{34E3D226-1657-48F6-AC7C-AD62DAA451E2}" srcOrd="10" destOrd="0" presId="urn:microsoft.com/office/officeart/2005/8/layout/process4"/>
    <dgm:cxn modelId="{D6A7ADA4-545F-4272-975A-D796D24A5BAC}" type="presParOf" srcId="{34E3D226-1657-48F6-AC7C-AD62DAA451E2}" destId="{BF66A7C8-1B37-4F0E-A8F6-273358B4D2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E4D5B4-842E-47E6-9C25-4439E0A13453}" type="doc">
      <dgm:prSet loTypeId="urn:microsoft.com/office/officeart/2008/layout/VerticalCircle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63C1BBC8-1F7B-41F6-8A78-D946AD5BCAC9}">
      <dgm:prSet/>
      <dgm:spPr/>
      <dgm:t>
        <a:bodyPr/>
        <a:lstStyle/>
        <a:p>
          <a:r>
            <a:rPr lang="ru-RU"/>
            <a:t>Подготовительный</a:t>
          </a:r>
        </a:p>
      </dgm:t>
    </dgm:pt>
    <dgm:pt modelId="{79CC408F-01A4-4A04-8053-F1083105961A}" type="parTrans" cxnId="{DFEE61BF-40F0-4273-9E86-292AB7C61DFF}">
      <dgm:prSet/>
      <dgm:spPr/>
      <dgm:t>
        <a:bodyPr/>
        <a:lstStyle/>
        <a:p>
          <a:endParaRPr lang="ru-RU"/>
        </a:p>
      </dgm:t>
    </dgm:pt>
    <dgm:pt modelId="{607BF071-EC71-4764-AA2C-2F47429C1A34}" type="sibTrans" cxnId="{DFEE61BF-40F0-4273-9E86-292AB7C61DFF}">
      <dgm:prSet/>
      <dgm:spPr/>
      <dgm:t>
        <a:bodyPr/>
        <a:lstStyle/>
        <a:p>
          <a:endParaRPr lang="ru-RU"/>
        </a:p>
      </dgm:t>
    </dgm:pt>
    <dgm:pt modelId="{2A9DEF9F-56C4-46C4-A26F-FFB3386C2921}">
      <dgm:prSet/>
      <dgm:spPr/>
      <dgm:t>
        <a:bodyPr/>
        <a:lstStyle/>
        <a:p>
          <a:r>
            <a:rPr lang="ru-RU"/>
            <a:t>Практический</a:t>
          </a:r>
        </a:p>
      </dgm:t>
    </dgm:pt>
    <dgm:pt modelId="{3DEF94CA-8523-401F-B76C-459B6D61BA07}" type="parTrans" cxnId="{4F2040E3-4F41-46B0-B132-F5F6FACF09F6}">
      <dgm:prSet/>
      <dgm:spPr/>
      <dgm:t>
        <a:bodyPr/>
        <a:lstStyle/>
        <a:p>
          <a:endParaRPr lang="ru-RU"/>
        </a:p>
      </dgm:t>
    </dgm:pt>
    <dgm:pt modelId="{48A67961-9C9B-4725-9843-919BE0BEC925}" type="sibTrans" cxnId="{4F2040E3-4F41-46B0-B132-F5F6FACF09F6}">
      <dgm:prSet/>
      <dgm:spPr/>
      <dgm:t>
        <a:bodyPr/>
        <a:lstStyle/>
        <a:p>
          <a:endParaRPr lang="ru-RU"/>
        </a:p>
      </dgm:t>
    </dgm:pt>
    <dgm:pt modelId="{12BB4817-2988-4211-8244-5CD61B5C298F}">
      <dgm:prSet/>
      <dgm:spPr/>
      <dgm:t>
        <a:bodyPr/>
        <a:lstStyle/>
        <a:p>
          <a:r>
            <a:rPr lang="ru-RU"/>
            <a:t>Обобщающий</a:t>
          </a:r>
        </a:p>
      </dgm:t>
    </dgm:pt>
    <dgm:pt modelId="{DB2B7165-1A13-490D-BAAE-218ED21B0436}" type="parTrans" cxnId="{EBAC7F84-1348-4751-92AA-E1D3027420C2}">
      <dgm:prSet/>
      <dgm:spPr/>
      <dgm:t>
        <a:bodyPr/>
        <a:lstStyle/>
        <a:p>
          <a:endParaRPr lang="ru-RU"/>
        </a:p>
      </dgm:t>
    </dgm:pt>
    <dgm:pt modelId="{64055C3E-D8FD-462E-947B-492DE302E478}" type="sibTrans" cxnId="{EBAC7F84-1348-4751-92AA-E1D3027420C2}">
      <dgm:prSet/>
      <dgm:spPr/>
      <dgm:t>
        <a:bodyPr/>
        <a:lstStyle/>
        <a:p>
          <a:endParaRPr lang="ru-RU"/>
        </a:p>
      </dgm:t>
    </dgm:pt>
    <dgm:pt modelId="{36AE73BB-CE24-4EB0-8F2E-557D150EA76E}" type="pres">
      <dgm:prSet presAssocID="{1BE4D5B4-842E-47E6-9C25-4439E0A13453}" presName="Name0" presStyleCnt="0">
        <dgm:presLayoutVars>
          <dgm:dir/>
        </dgm:presLayoutVars>
      </dgm:prSet>
      <dgm:spPr/>
    </dgm:pt>
    <dgm:pt modelId="{6745DD5D-E957-4535-B163-B33589E0739C}" type="pres">
      <dgm:prSet presAssocID="{63C1BBC8-1F7B-41F6-8A78-D946AD5BCAC9}" presName="noChildren" presStyleCnt="0"/>
      <dgm:spPr/>
    </dgm:pt>
    <dgm:pt modelId="{BA7CF8FE-25A6-450B-9F29-9F3AD2414F50}" type="pres">
      <dgm:prSet presAssocID="{63C1BBC8-1F7B-41F6-8A78-D946AD5BCAC9}" presName="gap" presStyleCnt="0"/>
      <dgm:spPr/>
    </dgm:pt>
    <dgm:pt modelId="{B937EB18-A02D-4784-8504-9826E0FF7C03}" type="pres">
      <dgm:prSet presAssocID="{63C1BBC8-1F7B-41F6-8A78-D946AD5BCAC9}" presName="medCircle2" presStyleLbl="vennNode1" presStyleIdx="0" presStyleCnt="3"/>
      <dgm:spPr/>
    </dgm:pt>
    <dgm:pt modelId="{F26BDB06-B113-4EB8-890E-AF4F37DC2852}" type="pres">
      <dgm:prSet presAssocID="{63C1BBC8-1F7B-41F6-8A78-D946AD5BCAC9}" presName="txLvlOnly1" presStyleLbl="revTx" presStyleIdx="0" presStyleCnt="3"/>
      <dgm:spPr/>
    </dgm:pt>
    <dgm:pt modelId="{D1D5259B-E6F0-46FF-97B0-D37C5360B0F3}" type="pres">
      <dgm:prSet presAssocID="{2A9DEF9F-56C4-46C4-A26F-FFB3386C2921}" presName="noChildren" presStyleCnt="0"/>
      <dgm:spPr/>
    </dgm:pt>
    <dgm:pt modelId="{B3E69F76-3F05-4BE7-A492-6BB8ED1C99C8}" type="pres">
      <dgm:prSet presAssocID="{2A9DEF9F-56C4-46C4-A26F-FFB3386C2921}" presName="gap" presStyleCnt="0"/>
      <dgm:spPr/>
    </dgm:pt>
    <dgm:pt modelId="{714A8E12-2C35-48D6-8B5C-F1162308460D}" type="pres">
      <dgm:prSet presAssocID="{2A9DEF9F-56C4-46C4-A26F-FFB3386C2921}" presName="medCircle2" presStyleLbl="vennNode1" presStyleIdx="1" presStyleCnt="3"/>
      <dgm:spPr/>
    </dgm:pt>
    <dgm:pt modelId="{0A9421C1-D9D6-49E6-8580-97A95F78A7FD}" type="pres">
      <dgm:prSet presAssocID="{2A9DEF9F-56C4-46C4-A26F-FFB3386C2921}" presName="txLvlOnly1" presStyleLbl="revTx" presStyleIdx="1" presStyleCnt="3"/>
      <dgm:spPr/>
    </dgm:pt>
    <dgm:pt modelId="{D95CDB7E-DB75-4F2B-8DF8-6AD326F7B284}" type="pres">
      <dgm:prSet presAssocID="{12BB4817-2988-4211-8244-5CD61B5C298F}" presName="noChildren" presStyleCnt="0"/>
      <dgm:spPr/>
    </dgm:pt>
    <dgm:pt modelId="{1BBA93C1-4F9B-4A23-97A2-88485EAC25C2}" type="pres">
      <dgm:prSet presAssocID="{12BB4817-2988-4211-8244-5CD61B5C298F}" presName="gap" presStyleCnt="0"/>
      <dgm:spPr/>
    </dgm:pt>
    <dgm:pt modelId="{4A4683DA-B0F1-443E-95CF-B1CB44B0E5C3}" type="pres">
      <dgm:prSet presAssocID="{12BB4817-2988-4211-8244-5CD61B5C298F}" presName="medCircle2" presStyleLbl="vennNode1" presStyleIdx="2" presStyleCnt="3"/>
      <dgm:spPr/>
    </dgm:pt>
    <dgm:pt modelId="{CC694789-4641-4DC3-9A02-A8EBDC82BCFC}" type="pres">
      <dgm:prSet presAssocID="{12BB4817-2988-4211-8244-5CD61B5C298F}" presName="txLvlOnly1" presStyleLbl="revTx" presStyleIdx="2" presStyleCnt="3"/>
      <dgm:spPr/>
    </dgm:pt>
  </dgm:ptLst>
  <dgm:cxnLst>
    <dgm:cxn modelId="{6E6BD022-B276-4C46-8E78-F01AE4F2A57C}" type="presOf" srcId="{12BB4817-2988-4211-8244-5CD61B5C298F}" destId="{CC694789-4641-4DC3-9A02-A8EBDC82BCFC}" srcOrd="0" destOrd="0" presId="urn:microsoft.com/office/officeart/2008/layout/VerticalCircleList"/>
    <dgm:cxn modelId="{232BDA2A-B63B-4B3E-ADC8-15CE98A9EE00}" type="presOf" srcId="{2A9DEF9F-56C4-46C4-A26F-FFB3386C2921}" destId="{0A9421C1-D9D6-49E6-8580-97A95F78A7FD}" srcOrd="0" destOrd="0" presId="urn:microsoft.com/office/officeart/2008/layout/VerticalCircleList"/>
    <dgm:cxn modelId="{E8CDA342-A5A8-4A9E-8FAA-21B650D1D4EB}" type="presOf" srcId="{1BE4D5B4-842E-47E6-9C25-4439E0A13453}" destId="{36AE73BB-CE24-4EB0-8F2E-557D150EA76E}" srcOrd="0" destOrd="0" presId="urn:microsoft.com/office/officeart/2008/layout/VerticalCircleList"/>
    <dgm:cxn modelId="{EBAC7F84-1348-4751-92AA-E1D3027420C2}" srcId="{1BE4D5B4-842E-47E6-9C25-4439E0A13453}" destId="{12BB4817-2988-4211-8244-5CD61B5C298F}" srcOrd="2" destOrd="0" parTransId="{DB2B7165-1A13-490D-BAAE-218ED21B0436}" sibTransId="{64055C3E-D8FD-462E-947B-492DE302E478}"/>
    <dgm:cxn modelId="{DFEE61BF-40F0-4273-9E86-292AB7C61DFF}" srcId="{1BE4D5B4-842E-47E6-9C25-4439E0A13453}" destId="{63C1BBC8-1F7B-41F6-8A78-D946AD5BCAC9}" srcOrd="0" destOrd="0" parTransId="{79CC408F-01A4-4A04-8053-F1083105961A}" sibTransId="{607BF071-EC71-4764-AA2C-2F47429C1A34}"/>
    <dgm:cxn modelId="{4F2040E3-4F41-46B0-B132-F5F6FACF09F6}" srcId="{1BE4D5B4-842E-47E6-9C25-4439E0A13453}" destId="{2A9DEF9F-56C4-46C4-A26F-FFB3386C2921}" srcOrd="1" destOrd="0" parTransId="{3DEF94CA-8523-401F-B76C-459B6D61BA07}" sibTransId="{48A67961-9C9B-4725-9843-919BE0BEC925}"/>
    <dgm:cxn modelId="{AB59F4E3-C1B7-405D-AC14-ED1C91DF504B}" type="presOf" srcId="{63C1BBC8-1F7B-41F6-8A78-D946AD5BCAC9}" destId="{F26BDB06-B113-4EB8-890E-AF4F37DC2852}" srcOrd="0" destOrd="0" presId="urn:microsoft.com/office/officeart/2008/layout/VerticalCircleList"/>
    <dgm:cxn modelId="{6395195F-FA1E-49CD-AAD3-EF29B977662B}" type="presParOf" srcId="{36AE73BB-CE24-4EB0-8F2E-557D150EA76E}" destId="{6745DD5D-E957-4535-B163-B33589E0739C}" srcOrd="0" destOrd="0" presId="urn:microsoft.com/office/officeart/2008/layout/VerticalCircleList"/>
    <dgm:cxn modelId="{1E1AD16D-4C91-4ABF-B238-8AA72A60E706}" type="presParOf" srcId="{6745DD5D-E957-4535-B163-B33589E0739C}" destId="{BA7CF8FE-25A6-450B-9F29-9F3AD2414F50}" srcOrd="0" destOrd="0" presId="urn:microsoft.com/office/officeart/2008/layout/VerticalCircleList"/>
    <dgm:cxn modelId="{7B38425B-0085-4FC8-9102-CDA1D698A0BF}" type="presParOf" srcId="{6745DD5D-E957-4535-B163-B33589E0739C}" destId="{B937EB18-A02D-4784-8504-9826E0FF7C03}" srcOrd="1" destOrd="0" presId="urn:microsoft.com/office/officeart/2008/layout/VerticalCircleList"/>
    <dgm:cxn modelId="{CC30A049-A869-4EED-A2AE-0847E3C5D728}" type="presParOf" srcId="{6745DD5D-E957-4535-B163-B33589E0739C}" destId="{F26BDB06-B113-4EB8-890E-AF4F37DC2852}" srcOrd="2" destOrd="0" presId="urn:microsoft.com/office/officeart/2008/layout/VerticalCircleList"/>
    <dgm:cxn modelId="{1E920857-E424-469A-A3C2-22A314B4253D}" type="presParOf" srcId="{36AE73BB-CE24-4EB0-8F2E-557D150EA76E}" destId="{D1D5259B-E6F0-46FF-97B0-D37C5360B0F3}" srcOrd="1" destOrd="0" presId="urn:microsoft.com/office/officeart/2008/layout/VerticalCircleList"/>
    <dgm:cxn modelId="{31DE9641-2E4E-4C6A-8A9B-FB6CA164F2E6}" type="presParOf" srcId="{D1D5259B-E6F0-46FF-97B0-D37C5360B0F3}" destId="{B3E69F76-3F05-4BE7-A492-6BB8ED1C99C8}" srcOrd="0" destOrd="0" presId="urn:microsoft.com/office/officeart/2008/layout/VerticalCircleList"/>
    <dgm:cxn modelId="{37123D5C-95A7-41EB-88E1-2280B98901AB}" type="presParOf" srcId="{D1D5259B-E6F0-46FF-97B0-D37C5360B0F3}" destId="{714A8E12-2C35-48D6-8B5C-F1162308460D}" srcOrd="1" destOrd="0" presId="urn:microsoft.com/office/officeart/2008/layout/VerticalCircleList"/>
    <dgm:cxn modelId="{ECB7441D-503C-4851-A8BF-59D1B7666A2D}" type="presParOf" srcId="{D1D5259B-E6F0-46FF-97B0-D37C5360B0F3}" destId="{0A9421C1-D9D6-49E6-8580-97A95F78A7FD}" srcOrd="2" destOrd="0" presId="urn:microsoft.com/office/officeart/2008/layout/VerticalCircleList"/>
    <dgm:cxn modelId="{4B99950A-DFCD-4028-ABD6-E863675A27C1}" type="presParOf" srcId="{36AE73BB-CE24-4EB0-8F2E-557D150EA76E}" destId="{D95CDB7E-DB75-4F2B-8DF8-6AD326F7B284}" srcOrd="2" destOrd="0" presId="urn:microsoft.com/office/officeart/2008/layout/VerticalCircleList"/>
    <dgm:cxn modelId="{994236D2-8F4E-4DC7-BDF0-B8F57B72E44A}" type="presParOf" srcId="{D95CDB7E-DB75-4F2B-8DF8-6AD326F7B284}" destId="{1BBA93C1-4F9B-4A23-97A2-88485EAC25C2}" srcOrd="0" destOrd="0" presId="urn:microsoft.com/office/officeart/2008/layout/VerticalCircleList"/>
    <dgm:cxn modelId="{6469858C-DBAF-466B-8629-90A584B8CB57}" type="presParOf" srcId="{D95CDB7E-DB75-4F2B-8DF8-6AD326F7B284}" destId="{4A4683DA-B0F1-443E-95CF-B1CB44B0E5C3}" srcOrd="1" destOrd="0" presId="urn:microsoft.com/office/officeart/2008/layout/VerticalCircleList"/>
    <dgm:cxn modelId="{81C69285-B718-4774-8066-A7BED376D00D}" type="presParOf" srcId="{D95CDB7E-DB75-4F2B-8DF8-6AD326F7B284}" destId="{CC694789-4641-4DC3-9A02-A8EBDC82BCF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571836-5667-4620-9912-77C2C6CF4D0E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BBF4F529-36F3-43DB-ABC8-DA83BED49755}">
      <dgm:prSet/>
      <dgm:spPr/>
      <dgm:t>
        <a:bodyPr/>
        <a:lstStyle/>
        <a:p>
          <a:r>
            <a:rPr lang="ru-RU"/>
            <a:t>Практические занятия</a:t>
          </a:r>
        </a:p>
      </dgm:t>
    </dgm:pt>
    <dgm:pt modelId="{4534F988-C773-4240-8156-653549881D8C}" type="parTrans" cxnId="{5C51C023-27C8-499C-976C-87B59E7654EF}">
      <dgm:prSet/>
      <dgm:spPr/>
      <dgm:t>
        <a:bodyPr/>
        <a:lstStyle/>
        <a:p>
          <a:endParaRPr lang="ru-RU"/>
        </a:p>
      </dgm:t>
    </dgm:pt>
    <dgm:pt modelId="{D6E432B2-7E2F-4F61-BEEA-5C8CF5449DCF}" type="sibTrans" cxnId="{5C51C023-27C8-499C-976C-87B59E7654EF}">
      <dgm:prSet/>
      <dgm:spPr/>
      <dgm:t>
        <a:bodyPr/>
        <a:lstStyle/>
        <a:p>
          <a:endParaRPr lang="ru-RU"/>
        </a:p>
      </dgm:t>
    </dgm:pt>
    <dgm:pt modelId="{F06C617B-679A-46F4-87F1-7677A82ABC13}">
      <dgm:prSet/>
      <dgm:spPr/>
      <dgm:t>
        <a:bodyPr/>
        <a:lstStyle/>
        <a:p>
          <a:r>
            <a:rPr lang="ru-RU"/>
            <a:t>Создание домашнего задания</a:t>
          </a:r>
        </a:p>
      </dgm:t>
    </dgm:pt>
    <dgm:pt modelId="{C319F190-6871-400C-9610-486327A626FB}" type="parTrans" cxnId="{62A03F8A-5D08-417C-A583-718B78B0AE5A}">
      <dgm:prSet/>
      <dgm:spPr/>
      <dgm:t>
        <a:bodyPr/>
        <a:lstStyle/>
        <a:p>
          <a:endParaRPr lang="ru-RU"/>
        </a:p>
      </dgm:t>
    </dgm:pt>
    <dgm:pt modelId="{A702910C-DBFD-4A15-99F3-EED4BD750D90}" type="sibTrans" cxnId="{62A03F8A-5D08-417C-A583-718B78B0AE5A}">
      <dgm:prSet/>
      <dgm:spPr/>
      <dgm:t>
        <a:bodyPr/>
        <a:lstStyle/>
        <a:p>
          <a:endParaRPr lang="ru-RU"/>
        </a:p>
      </dgm:t>
    </dgm:pt>
    <dgm:pt modelId="{E05E6C9B-CB73-4A5D-BAF2-2C2672B5753B}">
      <dgm:prSet/>
      <dgm:spPr/>
      <dgm:t>
        <a:bodyPr/>
        <a:lstStyle/>
        <a:p>
          <a:r>
            <a:rPr lang="ru-RU"/>
            <a:t>Беседы, разбор непонятных тем/заданий</a:t>
          </a:r>
        </a:p>
      </dgm:t>
    </dgm:pt>
    <dgm:pt modelId="{B13A1977-9C71-4C78-8747-D302DDCB4B08}" type="parTrans" cxnId="{9BA2CFD6-1EC2-4136-A955-227F6BF8CBE2}">
      <dgm:prSet/>
      <dgm:spPr/>
      <dgm:t>
        <a:bodyPr/>
        <a:lstStyle/>
        <a:p>
          <a:endParaRPr lang="ru-RU"/>
        </a:p>
      </dgm:t>
    </dgm:pt>
    <dgm:pt modelId="{98364D45-5DE6-44CB-B198-8BC36952EAC3}" type="sibTrans" cxnId="{9BA2CFD6-1EC2-4136-A955-227F6BF8CBE2}">
      <dgm:prSet/>
      <dgm:spPr/>
      <dgm:t>
        <a:bodyPr/>
        <a:lstStyle/>
        <a:p>
          <a:endParaRPr lang="ru-RU"/>
        </a:p>
      </dgm:t>
    </dgm:pt>
    <dgm:pt modelId="{2319AE66-8260-4EA1-AB5A-F4BA73DF484F}">
      <dgm:prSet/>
      <dgm:spPr/>
      <dgm:t>
        <a:bodyPr/>
        <a:lstStyle/>
        <a:p>
          <a:r>
            <a:rPr lang="ru-RU"/>
            <a:t>Конкурсы по разным направлениям</a:t>
          </a:r>
        </a:p>
      </dgm:t>
    </dgm:pt>
    <dgm:pt modelId="{A89E2D7D-5DC4-4115-98FB-9311E70E712D}" type="parTrans" cxnId="{9AD06548-677C-4A14-BE02-CAF1C52FCB64}">
      <dgm:prSet/>
      <dgm:spPr/>
      <dgm:t>
        <a:bodyPr/>
        <a:lstStyle/>
        <a:p>
          <a:endParaRPr lang="ru-RU"/>
        </a:p>
      </dgm:t>
    </dgm:pt>
    <dgm:pt modelId="{38A7874D-C243-4F35-A56E-0D6403A7FE9D}" type="sibTrans" cxnId="{9AD06548-677C-4A14-BE02-CAF1C52FCB64}">
      <dgm:prSet/>
      <dgm:spPr/>
      <dgm:t>
        <a:bodyPr/>
        <a:lstStyle/>
        <a:p>
          <a:endParaRPr lang="ru-RU"/>
        </a:p>
      </dgm:t>
    </dgm:pt>
    <dgm:pt modelId="{144430E5-77AB-4FA7-8242-A30A7594A2BF}" type="pres">
      <dgm:prSet presAssocID="{9C571836-5667-4620-9912-77C2C6CF4D0E}" presName="Name0" presStyleCnt="0">
        <dgm:presLayoutVars>
          <dgm:dir/>
          <dgm:resizeHandles val="exact"/>
        </dgm:presLayoutVars>
      </dgm:prSet>
      <dgm:spPr/>
    </dgm:pt>
    <dgm:pt modelId="{3BA9D496-2272-47E7-A7C5-BB4C2DE9B4FB}" type="pres">
      <dgm:prSet presAssocID="{BBF4F529-36F3-43DB-ABC8-DA83BED49755}" presName="node" presStyleLbl="node1" presStyleIdx="0" presStyleCnt="4">
        <dgm:presLayoutVars>
          <dgm:bulletEnabled val="1"/>
        </dgm:presLayoutVars>
      </dgm:prSet>
      <dgm:spPr/>
    </dgm:pt>
    <dgm:pt modelId="{725EC153-1D4A-4568-91A5-0603AE2081F6}" type="pres">
      <dgm:prSet presAssocID="{D6E432B2-7E2F-4F61-BEEA-5C8CF5449DCF}" presName="sibTrans" presStyleCnt="0"/>
      <dgm:spPr/>
    </dgm:pt>
    <dgm:pt modelId="{206F5B6B-D54F-4E15-8C58-56A8B6A0A030}" type="pres">
      <dgm:prSet presAssocID="{F06C617B-679A-46F4-87F1-7677A82ABC13}" presName="node" presStyleLbl="node1" presStyleIdx="1" presStyleCnt="4">
        <dgm:presLayoutVars>
          <dgm:bulletEnabled val="1"/>
        </dgm:presLayoutVars>
      </dgm:prSet>
      <dgm:spPr/>
    </dgm:pt>
    <dgm:pt modelId="{FB7C0441-EEFF-44C1-8B81-F87E1BD71C7B}" type="pres">
      <dgm:prSet presAssocID="{A702910C-DBFD-4A15-99F3-EED4BD750D90}" presName="sibTrans" presStyleCnt="0"/>
      <dgm:spPr/>
    </dgm:pt>
    <dgm:pt modelId="{9E0BAC5F-5643-4CC4-9ACD-DD2A365574A1}" type="pres">
      <dgm:prSet presAssocID="{E05E6C9B-CB73-4A5D-BAF2-2C2672B5753B}" presName="node" presStyleLbl="node1" presStyleIdx="2" presStyleCnt="4">
        <dgm:presLayoutVars>
          <dgm:bulletEnabled val="1"/>
        </dgm:presLayoutVars>
      </dgm:prSet>
      <dgm:spPr/>
    </dgm:pt>
    <dgm:pt modelId="{A3D3F63B-D52D-409B-B770-01097213D454}" type="pres">
      <dgm:prSet presAssocID="{98364D45-5DE6-44CB-B198-8BC36952EAC3}" presName="sibTrans" presStyleCnt="0"/>
      <dgm:spPr/>
    </dgm:pt>
    <dgm:pt modelId="{64DE6EBD-19C2-4709-8F42-EBD512EE340E}" type="pres">
      <dgm:prSet presAssocID="{2319AE66-8260-4EA1-AB5A-F4BA73DF484F}" presName="node" presStyleLbl="node1" presStyleIdx="3" presStyleCnt="4">
        <dgm:presLayoutVars>
          <dgm:bulletEnabled val="1"/>
        </dgm:presLayoutVars>
      </dgm:prSet>
      <dgm:spPr/>
    </dgm:pt>
  </dgm:ptLst>
  <dgm:cxnLst>
    <dgm:cxn modelId="{FDD18123-57E6-432A-B9AF-ECD277FB408D}" type="presOf" srcId="{E05E6C9B-CB73-4A5D-BAF2-2C2672B5753B}" destId="{9E0BAC5F-5643-4CC4-9ACD-DD2A365574A1}" srcOrd="0" destOrd="0" presId="urn:microsoft.com/office/officeart/2005/8/layout/hList6"/>
    <dgm:cxn modelId="{5C51C023-27C8-499C-976C-87B59E7654EF}" srcId="{9C571836-5667-4620-9912-77C2C6CF4D0E}" destId="{BBF4F529-36F3-43DB-ABC8-DA83BED49755}" srcOrd="0" destOrd="0" parTransId="{4534F988-C773-4240-8156-653549881D8C}" sibTransId="{D6E432B2-7E2F-4F61-BEEA-5C8CF5449DCF}"/>
    <dgm:cxn modelId="{A970B824-2BBA-4B02-8F38-96F8BDE32D3E}" type="presOf" srcId="{9C571836-5667-4620-9912-77C2C6CF4D0E}" destId="{144430E5-77AB-4FA7-8242-A30A7594A2BF}" srcOrd="0" destOrd="0" presId="urn:microsoft.com/office/officeart/2005/8/layout/hList6"/>
    <dgm:cxn modelId="{9AD06548-677C-4A14-BE02-CAF1C52FCB64}" srcId="{9C571836-5667-4620-9912-77C2C6CF4D0E}" destId="{2319AE66-8260-4EA1-AB5A-F4BA73DF484F}" srcOrd="3" destOrd="0" parTransId="{A89E2D7D-5DC4-4115-98FB-9311E70E712D}" sibTransId="{38A7874D-C243-4F35-A56E-0D6403A7FE9D}"/>
    <dgm:cxn modelId="{ABA23959-1873-455B-8788-A747EBC40B2D}" type="presOf" srcId="{2319AE66-8260-4EA1-AB5A-F4BA73DF484F}" destId="{64DE6EBD-19C2-4709-8F42-EBD512EE340E}" srcOrd="0" destOrd="0" presId="urn:microsoft.com/office/officeart/2005/8/layout/hList6"/>
    <dgm:cxn modelId="{FB3C8B84-982E-4757-9D78-4E1A893EFC71}" type="presOf" srcId="{BBF4F529-36F3-43DB-ABC8-DA83BED49755}" destId="{3BA9D496-2272-47E7-A7C5-BB4C2DE9B4FB}" srcOrd="0" destOrd="0" presId="urn:microsoft.com/office/officeart/2005/8/layout/hList6"/>
    <dgm:cxn modelId="{E671FB88-08F8-4C24-9164-553F4D154B98}" type="presOf" srcId="{F06C617B-679A-46F4-87F1-7677A82ABC13}" destId="{206F5B6B-D54F-4E15-8C58-56A8B6A0A030}" srcOrd="0" destOrd="0" presId="urn:microsoft.com/office/officeart/2005/8/layout/hList6"/>
    <dgm:cxn modelId="{62A03F8A-5D08-417C-A583-718B78B0AE5A}" srcId="{9C571836-5667-4620-9912-77C2C6CF4D0E}" destId="{F06C617B-679A-46F4-87F1-7677A82ABC13}" srcOrd="1" destOrd="0" parTransId="{C319F190-6871-400C-9610-486327A626FB}" sibTransId="{A702910C-DBFD-4A15-99F3-EED4BD750D90}"/>
    <dgm:cxn modelId="{9BA2CFD6-1EC2-4136-A955-227F6BF8CBE2}" srcId="{9C571836-5667-4620-9912-77C2C6CF4D0E}" destId="{E05E6C9B-CB73-4A5D-BAF2-2C2672B5753B}" srcOrd="2" destOrd="0" parTransId="{B13A1977-9C71-4C78-8747-D302DDCB4B08}" sibTransId="{98364D45-5DE6-44CB-B198-8BC36952EAC3}"/>
    <dgm:cxn modelId="{A34BC7B0-E652-4C5F-89E3-B8C7672B12FB}" type="presParOf" srcId="{144430E5-77AB-4FA7-8242-A30A7594A2BF}" destId="{3BA9D496-2272-47E7-A7C5-BB4C2DE9B4FB}" srcOrd="0" destOrd="0" presId="urn:microsoft.com/office/officeart/2005/8/layout/hList6"/>
    <dgm:cxn modelId="{1657692F-809A-4684-AF46-3D723EBAF1B2}" type="presParOf" srcId="{144430E5-77AB-4FA7-8242-A30A7594A2BF}" destId="{725EC153-1D4A-4568-91A5-0603AE2081F6}" srcOrd="1" destOrd="0" presId="urn:microsoft.com/office/officeart/2005/8/layout/hList6"/>
    <dgm:cxn modelId="{ABBF811A-86FE-48DF-8D61-6BAA7872CB83}" type="presParOf" srcId="{144430E5-77AB-4FA7-8242-A30A7594A2BF}" destId="{206F5B6B-D54F-4E15-8C58-56A8B6A0A030}" srcOrd="2" destOrd="0" presId="urn:microsoft.com/office/officeart/2005/8/layout/hList6"/>
    <dgm:cxn modelId="{6A668F52-C2F5-4A32-B504-D806321B07DA}" type="presParOf" srcId="{144430E5-77AB-4FA7-8242-A30A7594A2BF}" destId="{FB7C0441-EEFF-44C1-8B81-F87E1BD71C7B}" srcOrd="3" destOrd="0" presId="urn:microsoft.com/office/officeart/2005/8/layout/hList6"/>
    <dgm:cxn modelId="{E0608760-7EC7-44A4-A53B-7B19E12D16EB}" type="presParOf" srcId="{144430E5-77AB-4FA7-8242-A30A7594A2BF}" destId="{9E0BAC5F-5643-4CC4-9ACD-DD2A365574A1}" srcOrd="4" destOrd="0" presId="urn:microsoft.com/office/officeart/2005/8/layout/hList6"/>
    <dgm:cxn modelId="{DF3636DA-50D8-4714-8EF1-4F2400C515AC}" type="presParOf" srcId="{144430E5-77AB-4FA7-8242-A30A7594A2BF}" destId="{A3D3F63B-D52D-409B-B770-01097213D454}" srcOrd="5" destOrd="0" presId="urn:microsoft.com/office/officeart/2005/8/layout/hList6"/>
    <dgm:cxn modelId="{83F4CA2E-B222-4562-8A4E-9F7B52F08A85}" type="presParOf" srcId="{144430E5-77AB-4FA7-8242-A30A7594A2BF}" destId="{64DE6EBD-19C2-4709-8F42-EBD512EE340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BEE255-93CB-4E94-9A7B-1A38819CDA96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BFD6A647-6B79-4EAB-BF77-8531EDCFEC02}">
      <dgm:prSet/>
      <dgm:spPr/>
      <dgm:t>
        <a:bodyPr/>
        <a:lstStyle/>
        <a:p>
          <a:r>
            <a:rPr lang="ru-RU"/>
            <a:t>1. ЭТАП. Домашние задания</a:t>
          </a:r>
        </a:p>
      </dgm:t>
    </dgm:pt>
    <dgm:pt modelId="{5FEBE1C3-67F0-4745-A3D1-825DC467BD79}" type="parTrans" cxnId="{EE891A13-B0D6-4497-87DF-60F76B675A1F}">
      <dgm:prSet/>
      <dgm:spPr/>
      <dgm:t>
        <a:bodyPr/>
        <a:lstStyle/>
        <a:p>
          <a:endParaRPr lang="ru-RU"/>
        </a:p>
      </dgm:t>
    </dgm:pt>
    <dgm:pt modelId="{E57E479F-B385-4394-9556-574EC9715158}" type="sibTrans" cxnId="{EE891A13-B0D6-4497-87DF-60F76B675A1F}">
      <dgm:prSet/>
      <dgm:spPr/>
      <dgm:t>
        <a:bodyPr/>
        <a:lstStyle/>
        <a:p>
          <a:endParaRPr lang="ru-RU"/>
        </a:p>
      </dgm:t>
    </dgm:pt>
    <dgm:pt modelId="{AE5C9453-FF50-4157-8F0C-B1ECEAE9771C}">
      <dgm:prSet/>
      <dgm:spPr/>
      <dgm:t>
        <a:bodyPr/>
        <a:lstStyle/>
        <a:p>
          <a:r>
            <a:rPr lang="ru-RU"/>
            <a:t>2. ЭТАП «Услышать — значит забыть, увидеть — значит вспомнить, сделать — значит понять»:</a:t>
          </a:r>
        </a:p>
      </dgm:t>
    </dgm:pt>
    <dgm:pt modelId="{3B7215BF-CF43-4945-9787-9F525F035E22}" type="parTrans" cxnId="{3AA16664-7BC2-4150-978D-A43B4997C33A}">
      <dgm:prSet/>
      <dgm:spPr/>
      <dgm:t>
        <a:bodyPr/>
        <a:lstStyle/>
        <a:p>
          <a:endParaRPr lang="ru-RU"/>
        </a:p>
      </dgm:t>
    </dgm:pt>
    <dgm:pt modelId="{F08948F0-9F00-4794-AA9A-FC656DFD3986}" type="sibTrans" cxnId="{3AA16664-7BC2-4150-978D-A43B4997C33A}">
      <dgm:prSet/>
      <dgm:spPr/>
      <dgm:t>
        <a:bodyPr/>
        <a:lstStyle/>
        <a:p>
          <a:endParaRPr lang="ru-RU"/>
        </a:p>
      </dgm:t>
    </dgm:pt>
    <dgm:pt modelId="{EC44648B-64B8-45E4-8BCF-10866E69D5A5}">
      <dgm:prSet/>
      <dgm:spPr/>
      <dgm:t>
        <a:bodyPr/>
        <a:lstStyle/>
        <a:p>
          <a:r>
            <a:rPr lang="ru-RU"/>
            <a:t>3. ЭТАП «Говоря языком плаката»</a:t>
          </a:r>
        </a:p>
      </dgm:t>
    </dgm:pt>
    <dgm:pt modelId="{75B04163-8FDC-4673-97C2-A07815C2DDC6}" type="parTrans" cxnId="{F1710355-4336-480E-8960-F047180DB5DD}">
      <dgm:prSet/>
      <dgm:spPr/>
      <dgm:t>
        <a:bodyPr/>
        <a:lstStyle/>
        <a:p>
          <a:endParaRPr lang="ru-RU"/>
        </a:p>
      </dgm:t>
    </dgm:pt>
    <dgm:pt modelId="{7EFD111F-19BF-4285-AB58-473D79570BE2}" type="sibTrans" cxnId="{F1710355-4336-480E-8960-F047180DB5DD}">
      <dgm:prSet/>
      <dgm:spPr/>
      <dgm:t>
        <a:bodyPr/>
        <a:lstStyle/>
        <a:p>
          <a:endParaRPr lang="ru-RU"/>
        </a:p>
      </dgm:t>
    </dgm:pt>
    <dgm:pt modelId="{239202AC-BB48-4E44-BA54-2882E1DE7ADC}">
      <dgm:prSet/>
      <dgm:spPr/>
      <dgm:t>
        <a:bodyPr/>
        <a:lstStyle/>
        <a:p>
          <a:r>
            <a:rPr lang="ru-RU"/>
            <a:t>4. ЭТАП «Кампания – против!»</a:t>
          </a:r>
        </a:p>
      </dgm:t>
    </dgm:pt>
    <dgm:pt modelId="{7DDC7D78-B703-4180-AFB0-E27D59C38B94}" type="parTrans" cxnId="{BB0B1470-04DD-4FFD-8647-4F9249E8EE0E}">
      <dgm:prSet/>
      <dgm:spPr/>
      <dgm:t>
        <a:bodyPr/>
        <a:lstStyle/>
        <a:p>
          <a:endParaRPr lang="ru-RU"/>
        </a:p>
      </dgm:t>
    </dgm:pt>
    <dgm:pt modelId="{D1B910AA-8A29-49A3-906A-710E333A7FF1}" type="sibTrans" cxnId="{BB0B1470-04DD-4FFD-8647-4F9249E8EE0E}">
      <dgm:prSet/>
      <dgm:spPr/>
      <dgm:t>
        <a:bodyPr/>
        <a:lstStyle/>
        <a:p>
          <a:endParaRPr lang="ru-RU"/>
        </a:p>
      </dgm:t>
    </dgm:pt>
    <dgm:pt modelId="{58C95385-ADAA-4672-BC83-FFDD8F09C790}">
      <dgm:prSet/>
      <dgm:spPr/>
      <dgm:t>
        <a:bodyPr/>
        <a:lstStyle/>
        <a:p>
          <a:r>
            <a:rPr lang="ru-RU"/>
            <a:t>5. ЭТАП «Знаю - не знаю»</a:t>
          </a:r>
        </a:p>
      </dgm:t>
    </dgm:pt>
    <dgm:pt modelId="{0A6345D3-19F0-4852-9FDE-03F0E45D59E6}" type="parTrans" cxnId="{3F99C844-DCE3-4005-A6AF-863BF34B83BC}">
      <dgm:prSet/>
      <dgm:spPr/>
      <dgm:t>
        <a:bodyPr/>
        <a:lstStyle/>
        <a:p>
          <a:endParaRPr lang="ru-RU"/>
        </a:p>
      </dgm:t>
    </dgm:pt>
    <dgm:pt modelId="{9CB0076C-52ED-42FD-9CD1-66BA7200AD9B}" type="sibTrans" cxnId="{3F99C844-DCE3-4005-A6AF-863BF34B83BC}">
      <dgm:prSet/>
      <dgm:spPr/>
      <dgm:t>
        <a:bodyPr/>
        <a:lstStyle/>
        <a:p>
          <a:endParaRPr lang="ru-RU"/>
        </a:p>
      </dgm:t>
    </dgm:pt>
    <dgm:pt modelId="{D432D678-460F-47E9-AB80-73242A3ABD94}">
      <dgm:prSet/>
      <dgm:spPr/>
      <dgm:t>
        <a:bodyPr/>
        <a:lstStyle/>
        <a:p>
          <a:r>
            <a:rPr lang="ru-RU"/>
            <a:t>6. ЭТАП Брейн-ринг: «Как? Зачем? Почему?»</a:t>
          </a:r>
        </a:p>
      </dgm:t>
    </dgm:pt>
    <dgm:pt modelId="{F81945EA-28A8-4AFD-AD33-8DF7994252A1}" type="parTrans" cxnId="{4B286B08-BA04-4751-877C-238EC4D09449}">
      <dgm:prSet/>
      <dgm:spPr/>
      <dgm:t>
        <a:bodyPr/>
        <a:lstStyle/>
        <a:p>
          <a:endParaRPr lang="ru-RU"/>
        </a:p>
      </dgm:t>
    </dgm:pt>
    <dgm:pt modelId="{D7586B05-67E0-4D45-8CE0-7B327189F9BA}" type="sibTrans" cxnId="{4B286B08-BA04-4751-877C-238EC4D09449}">
      <dgm:prSet/>
      <dgm:spPr/>
      <dgm:t>
        <a:bodyPr/>
        <a:lstStyle/>
        <a:p>
          <a:endParaRPr lang="ru-RU"/>
        </a:p>
      </dgm:t>
    </dgm:pt>
    <dgm:pt modelId="{94728D7D-4156-4BE5-B7F2-1C99001D158B}">
      <dgm:prSet/>
      <dgm:spPr/>
      <dgm:t>
        <a:bodyPr/>
        <a:lstStyle/>
        <a:p>
          <a:r>
            <a:rPr lang="ru-RU"/>
            <a:t>7. ЭТАП «Если хочешь быть богатым - будь здоров!» - спортивные старты</a:t>
          </a:r>
        </a:p>
      </dgm:t>
    </dgm:pt>
    <dgm:pt modelId="{C1BB9BE1-C78B-4C34-83D7-0E1368805333}" type="parTrans" cxnId="{4BFADE38-B16E-4A98-A7DB-A875C973F104}">
      <dgm:prSet/>
      <dgm:spPr/>
      <dgm:t>
        <a:bodyPr/>
        <a:lstStyle/>
        <a:p>
          <a:endParaRPr lang="ru-RU"/>
        </a:p>
      </dgm:t>
    </dgm:pt>
    <dgm:pt modelId="{8454197A-18B0-49DD-977D-E5DAC75B57CD}" type="sibTrans" cxnId="{4BFADE38-B16E-4A98-A7DB-A875C973F104}">
      <dgm:prSet/>
      <dgm:spPr/>
      <dgm:t>
        <a:bodyPr/>
        <a:lstStyle/>
        <a:p>
          <a:endParaRPr lang="ru-RU"/>
        </a:p>
      </dgm:t>
    </dgm:pt>
    <dgm:pt modelId="{DE385942-5824-42B1-B63D-3BCC6A7A2342}">
      <dgm:prSet/>
      <dgm:spPr/>
      <dgm:t>
        <a:bodyPr/>
        <a:lstStyle/>
        <a:p>
          <a:r>
            <a:rPr lang="ru-RU"/>
            <a:t>8. ЭТАП (ЗАКЛЮЧИТЕЛЬНЫЙ) «Вот я стану депутатом...»</a:t>
          </a:r>
        </a:p>
      </dgm:t>
    </dgm:pt>
    <dgm:pt modelId="{4ABA3B07-8F24-4DAF-9A5D-463808B365EF}" type="parTrans" cxnId="{EE5666C0-FDBC-473D-B083-B0E51FD26B1C}">
      <dgm:prSet/>
      <dgm:spPr/>
      <dgm:t>
        <a:bodyPr/>
        <a:lstStyle/>
        <a:p>
          <a:endParaRPr lang="ru-RU"/>
        </a:p>
      </dgm:t>
    </dgm:pt>
    <dgm:pt modelId="{BAFB83E6-9DE3-440B-8D3B-4B823325D363}" type="sibTrans" cxnId="{EE5666C0-FDBC-473D-B083-B0E51FD26B1C}">
      <dgm:prSet/>
      <dgm:spPr/>
      <dgm:t>
        <a:bodyPr/>
        <a:lstStyle/>
        <a:p>
          <a:endParaRPr lang="ru-RU"/>
        </a:p>
      </dgm:t>
    </dgm:pt>
    <dgm:pt modelId="{82F25BEA-10F3-4880-86B4-9A968DA3DA66}" type="pres">
      <dgm:prSet presAssocID="{5DBEE255-93CB-4E94-9A7B-1A38819CDA96}" presName="Name0" presStyleCnt="0">
        <dgm:presLayoutVars>
          <dgm:dir/>
          <dgm:resizeHandles val="exact"/>
        </dgm:presLayoutVars>
      </dgm:prSet>
      <dgm:spPr/>
    </dgm:pt>
    <dgm:pt modelId="{F504F437-4C57-45B2-B8FB-D92FDAD31BA3}" type="pres">
      <dgm:prSet presAssocID="{BFD6A647-6B79-4EAB-BF77-8531EDCFEC02}" presName="node" presStyleLbl="node1" presStyleIdx="0" presStyleCnt="8">
        <dgm:presLayoutVars>
          <dgm:bulletEnabled val="1"/>
        </dgm:presLayoutVars>
      </dgm:prSet>
      <dgm:spPr/>
    </dgm:pt>
    <dgm:pt modelId="{838A8C9E-D17F-4588-9A2C-7CD880B7AA86}" type="pres">
      <dgm:prSet presAssocID="{E57E479F-B385-4394-9556-574EC9715158}" presName="sibTrans" presStyleLbl="sibTrans1D1" presStyleIdx="0" presStyleCnt="7"/>
      <dgm:spPr/>
    </dgm:pt>
    <dgm:pt modelId="{70B1F32F-34D0-47B5-A8C2-CA4809B8C0FD}" type="pres">
      <dgm:prSet presAssocID="{E57E479F-B385-4394-9556-574EC9715158}" presName="connectorText" presStyleLbl="sibTrans1D1" presStyleIdx="0" presStyleCnt="7"/>
      <dgm:spPr/>
    </dgm:pt>
    <dgm:pt modelId="{7F67AEE6-BA5E-4F59-964A-4BEA0030B959}" type="pres">
      <dgm:prSet presAssocID="{AE5C9453-FF50-4157-8F0C-B1ECEAE9771C}" presName="node" presStyleLbl="node1" presStyleIdx="1" presStyleCnt="8">
        <dgm:presLayoutVars>
          <dgm:bulletEnabled val="1"/>
        </dgm:presLayoutVars>
      </dgm:prSet>
      <dgm:spPr/>
    </dgm:pt>
    <dgm:pt modelId="{B4D5ABC9-5BB9-4310-B86D-1EEC712C74AE}" type="pres">
      <dgm:prSet presAssocID="{F08948F0-9F00-4794-AA9A-FC656DFD3986}" presName="sibTrans" presStyleLbl="sibTrans1D1" presStyleIdx="1" presStyleCnt="7"/>
      <dgm:spPr/>
    </dgm:pt>
    <dgm:pt modelId="{4DD882D5-2111-484A-A1B7-E9549D68207A}" type="pres">
      <dgm:prSet presAssocID="{F08948F0-9F00-4794-AA9A-FC656DFD3986}" presName="connectorText" presStyleLbl="sibTrans1D1" presStyleIdx="1" presStyleCnt="7"/>
      <dgm:spPr/>
    </dgm:pt>
    <dgm:pt modelId="{6189F35A-5EFA-429F-97D6-D83187ABDA34}" type="pres">
      <dgm:prSet presAssocID="{EC44648B-64B8-45E4-8BCF-10866E69D5A5}" presName="node" presStyleLbl="node1" presStyleIdx="2" presStyleCnt="8">
        <dgm:presLayoutVars>
          <dgm:bulletEnabled val="1"/>
        </dgm:presLayoutVars>
      </dgm:prSet>
      <dgm:spPr/>
    </dgm:pt>
    <dgm:pt modelId="{E162EBF9-EBE5-4F5A-B51B-A44176F28AE2}" type="pres">
      <dgm:prSet presAssocID="{7EFD111F-19BF-4285-AB58-473D79570BE2}" presName="sibTrans" presStyleLbl="sibTrans1D1" presStyleIdx="2" presStyleCnt="7"/>
      <dgm:spPr/>
    </dgm:pt>
    <dgm:pt modelId="{F581D901-970E-407F-B7F2-ED806D4EAE3A}" type="pres">
      <dgm:prSet presAssocID="{7EFD111F-19BF-4285-AB58-473D79570BE2}" presName="connectorText" presStyleLbl="sibTrans1D1" presStyleIdx="2" presStyleCnt="7"/>
      <dgm:spPr/>
    </dgm:pt>
    <dgm:pt modelId="{19B76A2C-34CB-44BE-8052-BCECED8AC411}" type="pres">
      <dgm:prSet presAssocID="{239202AC-BB48-4E44-BA54-2882E1DE7ADC}" presName="node" presStyleLbl="node1" presStyleIdx="3" presStyleCnt="8">
        <dgm:presLayoutVars>
          <dgm:bulletEnabled val="1"/>
        </dgm:presLayoutVars>
      </dgm:prSet>
      <dgm:spPr/>
    </dgm:pt>
    <dgm:pt modelId="{78D48CEB-458C-4471-A559-7677004982FC}" type="pres">
      <dgm:prSet presAssocID="{D1B910AA-8A29-49A3-906A-710E333A7FF1}" presName="sibTrans" presStyleLbl="sibTrans1D1" presStyleIdx="3" presStyleCnt="7"/>
      <dgm:spPr/>
    </dgm:pt>
    <dgm:pt modelId="{7F082138-881B-4177-8341-3FA1F94BC12D}" type="pres">
      <dgm:prSet presAssocID="{D1B910AA-8A29-49A3-906A-710E333A7FF1}" presName="connectorText" presStyleLbl="sibTrans1D1" presStyleIdx="3" presStyleCnt="7"/>
      <dgm:spPr/>
    </dgm:pt>
    <dgm:pt modelId="{EB915189-7D54-4EB2-949F-D4098658C7B4}" type="pres">
      <dgm:prSet presAssocID="{58C95385-ADAA-4672-BC83-FFDD8F09C790}" presName="node" presStyleLbl="node1" presStyleIdx="4" presStyleCnt="8">
        <dgm:presLayoutVars>
          <dgm:bulletEnabled val="1"/>
        </dgm:presLayoutVars>
      </dgm:prSet>
      <dgm:spPr/>
    </dgm:pt>
    <dgm:pt modelId="{CBD71F9E-51CD-47E4-8F85-71E5FDD81DA3}" type="pres">
      <dgm:prSet presAssocID="{9CB0076C-52ED-42FD-9CD1-66BA7200AD9B}" presName="sibTrans" presStyleLbl="sibTrans1D1" presStyleIdx="4" presStyleCnt="7"/>
      <dgm:spPr/>
    </dgm:pt>
    <dgm:pt modelId="{EA0D5D44-4DA8-46AB-8FCD-759AFE618641}" type="pres">
      <dgm:prSet presAssocID="{9CB0076C-52ED-42FD-9CD1-66BA7200AD9B}" presName="connectorText" presStyleLbl="sibTrans1D1" presStyleIdx="4" presStyleCnt="7"/>
      <dgm:spPr/>
    </dgm:pt>
    <dgm:pt modelId="{EB0AF5D6-B222-46CA-B7C6-DD11B31A14D3}" type="pres">
      <dgm:prSet presAssocID="{D432D678-460F-47E9-AB80-73242A3ABD94}" presName="node" presStyleLbl="node1" presStyleIdx="5" presStyleCnt="8">
        <dgm:presLayoutVars>
          <dgm:bulletEnabled val="1"/>
        </dgm:presLayoutVars>
      </dgm:prSet>
      <dgm:spPr/>
    </dgm:pt>
    <dgm:pt modelId="{D6B4635C-3469-4302-9601-37FD13950A55}" type="pres">
      <dgm:prSet presAssocID="{D7586B05-67E0-4D45-8CE0-7B327189F9BA}" presName="sibTrans" presStyleLbl="sibTrans1D1" presStyleIdx="5" presStyleCnt="7"/>
      <dgm:spPr/>
    </dgm:pt>
    <dgm:pt modelId="{8BB71D46-E3DF-4CCF-AEA2-A978C17B7E57}" type="pres">
      <dgm:prSet presAssocID="{D7586B05-67E0-4D45-8CE0-7B327189F9BA}" presName="connectorText" presStyleLbl="sibTrans1D1" presStyleIdx="5" presStyleCnt="7"/>
      <dgm:spPr/>
    </dgm:pt>
    <dgm:pt modelId="{6B14AEE4-F448-41E2-9E94-B6D7CFFAD869}" type="pres">
      <dgm:prSet presAssocID="{94728D7D-4156-4BE5-B7F2-1C99001D158B}" presName="node" presStyleLbl="node1" presStyleIdx="6" presStyleCnt="8">
        <dgm:presLayoutVars>
          <dgm:bulletEnabled val="1"/>
        </dgm:presLayoutVars>
      </dgm:prSet>
      <dgm:spPr/>
    </dgm:pt>
    <dgm:pt modelId="{6B5F9D78-D5DC-4BEB-A7EB-8B5AC3521012}" type="pres">
      <dgm:prSet presAssocID="{8454197A-18B0-49DD-977D-E5DAC75B57CD}" presName="sibTrans" presStyleLbl="sibTrans1D1" presStyleIdx="6" presStyleCnt="7"/>
      <dgm:spPr/>
    </dgm:pt>
    <dgm:pt modelId="{E47DDE26-805B-4E62-8169-7CAF17E28F4C}" type="pres">
      <dgm:prSet presAssocID="{8454197A-18B0-49DD-977D-E5DAC75B57CD}" presName="connectorText" presStyleLbl="sibTrans1D1" presStyleIdx="6" presStyleCnt="7"/>
      <dgm:spPr/>
    </dgm:pt>
    <dgm:pt modelId="{F22EA42C-3E08-4E6A-AEAF-6A77DEB08CBE}" type="pres">
      <dgm:prSet presAssocID="{DE385942-5824-42B1-B63D-3BCC6A7A2342}" presName="node" presStyleLbl="node1" presStyleIdx="7" presStyleCnt="8">
        <dgm:presLayoutVars>
          <dgm:bulletEnabled val="1"/>
        </dgm:presLayoutVars>
      </dgm:prSet>
      <dgm:spPr/>
    </dgm:pt>
  </dgm:ptLst>
  <dgm:cxnLst>
    <dgm:cxn modelId="{F6DAD502-D4CC-40F8-B671-8F002C8540F1}" type="presOf" srcId="{8454197A-18B0-49DD-977D-E5DAC75B57CD}" destId="{E47DDE26-805B-4E62-8169-7CAF17E28F4C}" srcOrd="1" destOrd="0" presId="urn:microsoft.com/office/officeart/2005/8/layout/bProcess3"/>
    <dgm:cxn modelId="{4B286B08-BA04-4751-877C-238EC4D09449}" srcId="{5DBEE255-93CB-4E94-9A7B-1A38819CDA96}" destId="{D432D678-460F-47E9-AB80-73242A3ABD94}" srcOrd="5" destOrd="0" parTransId="{F81945EA-28A8-4AFD-AD33-8DF7994252A1}" sibTransId="{D7586B05-67E0-4D45-8CE0-7B327189F9BA}"/>
    <dgm:cxn modelId="{845F930B-EFD4-419B-BC2F-F4627D9C51D4}" type="presOf" srcId="{D7586B05-67E0-4D45-8CE0-7B327189F9BA}" destId="{8BB71D46-E3DF-4CCF-AEA2-A978C17B7E57}" srcOrd="1" destOrd="0" presId="urn:microsoft.com/office/officeart/2005/8/layout/bProcess3"/>
    <dgm:cxn modelId="{B235EF0F-26FA-43FE-83FD-720BF3CAA9E3}" type="presOf" srcId="{F08948F0-9F00-4794-AA9A-FC656DFD3986}" destId="{4DD882D5-2111-484A-A1B7-E9549D68207A}" srcOrd="1" destOrd="0" presId="urn:microsoft.com/office/officeart/2005/8/layout/bProcess3"/>
    <dgm:cxn modelId="{EE891A13-B0D6-4497-87DF-60F76B675A1F}" srcId="{5DBEE255-93CB-4E94-9A7B-1A38819CDA96}" destId="{BFD6A647-6B79-4EAB-BF77-8531EDCFEC02}" srcOrd="0" destOrd="0" parTransId="{5FEBE1C3-67F0-4745-A3D1-825DC467BD79}" sibTransId="{E57E479F-B385-4394-9556-574EC9715158}"/>
    <dgm:cxn modelId="{AC6B5117-FC7A-48DA-B014-E7DCEB4385F7}" type="presOf" srcId="{D432D678-460F-47E9-AB80-73242A3ABD94}" destId="{EB0AF5D6-B222-46CA-B7C6-DD11B31A14D3}" srcOrd="0" destOrd="0" presId="urn:microsoft.com/office/officeart/2005/8/layout/bProcess3"/>
    <dgm:cxn modelId="{78195D18-60A5-40EF-B7BB-C58B3FABC310}" type="presOf" srcId="{EC44648B-64B8-45E4-8BCF-10866E69D5A5}" destId="{6189F35A-5EFA-429F-97D6-D83187ABDA34}" srcOrd="0" destOrd="0" presId="urn:microsoft.com/office/officeart/2005/8/layout/bProcess3"/>
    <dgm:cxn modelId="{CAA27D1D-55E0-45C2-BED6-638B214EDBBE}" type="presOf" srcId="{D1B910AA-8A29-49A3-906A-710E333A7FF1}" destId="{78D48CEB-458C-4471-A559-7677004982FC}" srcOrd="0" destOrd="0" presId="urn:microsoft.com/office/officeart/2005/8/layout/bProcess3"/>
    <dgm:cxn modelId="{3EDE611E-246F-456B-B459-4E371360387E}" type="presOf" srcId="{E57E479F-B385-4394-9556-574EC9715158}" destId="{70B1F32F-34D0-47B5-A8C2-CA4809B8C0FD}" srcOrd="1" destOrd="0" presId="urn:microsoft.com/office/officeart/2005/8/layout/bProcess3"/>
    <dgm:cxn modelId="{816E182A-360C-4DBC-80EF-166C9E620BEF}" type="presOf" srcId="{D7586B05-67E0-4D45-8CE0-7B327189F9BA}" destId="{D6B4635C-3469-4302-9601-37FD13950A55}" srcOrd="0" destOrd="0" presId="urn:microsoft.com/office/officeart/2005/8/layout/bProcess3"/>
    <dgm:cxn modelId="{0723FB31-5345-4A1A-AD86-30EDDC734807}" type="presOf" srcId="{E57E479F-B385-4394-9556-574EC9715158}" destId="{838A8C9E-D17F-4588-9A2C-7CD880B7AA86}" srcOrd="0" destOrd="0" presId="urn:microsoft.com/office/officeart/2005/8/layout/bProcess3"/>
    <dgm:cxn modelId="{534FBF32-E17B-4566-8CA4-43D307D11A51}" type="presOf" srcId="{8454197A-18B0-49DD-977D-E5DAC75B57CD}" destId="{6B5F9D78-D5DC-4BEB-A7EB-8B5AC3521012}" srcOrd="0" destOrd="0" presId="urn:microsoft.com/office/officeart/2005/8/layout/bProcess3"/>
    <dgm:cxn modelId="{1924D436-8518-4990-9812-4A0AED54A7D8}" type="presOf" srcId="{9CB0076C-52ED-42FD-9CD1-66BA7200AD9B}" destId="{CBD71F9E-51CD-47E4-8F85-71E5FDD81DA3}" srcOrd="0" destOrd="0" presId="urn:microsoft.com/office/officeart/2005/8/layout/bProcess3"/>
    <dgm:cxn modelId="{16F78E37-D9B4-400E-97DE-6BADB0DBF61E}" type="presOf" srcId="{AE5C9453-FF50-4157-8F0C-B1ECEAE9771C}" destId="{7F67AEE6-BA5E-4F59-964A-4BEA0030B959}" srcOrd="0" destOrd="0" presId="urn:microsoft.com/office/officeart/2005/8/layout/bProcess3"/>
    <dgm:cxn modelId="{4BFADE38-B16E-4A98-A7DB-A875C973F104}" srcId="{5DBEE255-93CB-4E94-9A7B-1A38819CDA96}" destId="{94728D7D-4156-4BE5-B7F2-1C99001D158B}" srcOrd="6" destOrd="0" parTransId="{C1BB9BE1-C78B-4C34-83D7-0E1368805333}" sibTransId="{8454197A-18B0-49DD-977D-E5DAC75B57CD}"/>
    <dgm:cxn modelId="{CF3EDB3D-9F82-46EB-A3A2-858783767FA1}" type="presOf" srcId="{94728D7D-4156-4BE5-B7F2-1C99001D158B}" destId="{6B14AEE4-F448-41E2-9E94-B6D7CFFAD869}" srcOrd="0" destOrd="0" presId="urn:microsoft.com/office/officeart/2005/8/layout/bProcess3"/>
    <dgm:cxn modelId="{B78BB043-1399-4635-8FB9-1F822BD0D8DD}" type="presOf" srcId="{BFD6A647-6B79-4EAB-BF77-8531EDCFEC02}" destId="{F504F437-4C57-45B2-B8FB-D92FDAD31BA3}" srcOrd="0" destOrd="0" presId="urn:microsoft.com/office/officeart/2005/8/layout/bProcess3"/>
    <dgm:cxn modelId="{3AA16664-7BC2-4150-978D-A43B4997C33A}" srcId="{5DBEE255-93CB-4E94-9A7B-1A38819CDA96}" destId="{AE5C9453-FF50-4157-8F0C-B1ECEAE9771C}" srcOrd="1" destOrd="0" parTransId="{3B7215BF-CF43-4945-9787-9F525F035E22}" sibTransId="{F08948F0-9F00-4794-AA9A-FC656DFD3986}"/>
    <dgm:cxn modelId="{3F99C844-DCE3-4005-A6AF-863BF34B83BC}" srcId="{5DBEE255-93CB-4E94-9A7B-1A38819CDA96}" destId="{58C95385-ADAA-4672-BC83-FFDD8F09C790}" srcOrd="4" destOrd="0" parTransId="{0A6345D3-19F0-4852-9FDE-03F0E45D59E6}" sibTransId="{9CB0076C-52ED-42FD-9CD1-66BA7200AD9B}"/>
    <dgm:cxn modelId="{F703D16B-1ABC-4210-AC35-C8B775FBEC01}" type="presOf" srcId="{D1B910AA-8A29-49A3-906A-710E333A7FF1}" destId="{7F082138-881B-4177-8341-3FA1F94BC12D}" srcOrd="1" destOrd="0" presId="urn:microsoft.com/office/officeart/2005/8/layout/bProcess3"/>
    <dgm:cxn modelId="{03558D4F-1A82-42AC-8A94-1F52348ECC73}" type="presOf" srcId="{7EFD111F-19BF-4285-AB58-473D79570BE2}" destId="{E162EBF9-EBE5-4F5A-B51B-A44176F28AE2}" srcOrd="0" destOrd="0" presId="urn:microsoft.com/office/officeart/2005/8/layout/bProcess3"/>
    <dgm:cxn modelId="{05A3D94F-9E88-4E0E-9499-398D3B085D2E}" type="presOf" srcId="{239202AC-BB48-4E44-BA54-2882E1DE7ADC}" destId="{19B76A2C-34CB-44BE-8052-BCECED8AC411}" srcOrd="0" destOrd="0" presId="urn:microsoft.com/office/officeart/2005/8/layout/bProcess3"/>
    <dgm:cxn modelId="{BB0B1470-04DD-4FFD-8647-4F9249E8EE0E}" srcId="{5DBEE255-93CB-4E94-9A7B-1A38819CDA96}" destId="{239202AC-BB48-4E44-BA54-2882E1DE7ADC}" srcOrd="3" destOrd="0" parTransId="{7DDC7D78-B703-4180-AFB0-E27D59C38B94}" sibTransId="{D1B910AA-8A29-49A3-906A-710E333A7FF1}"/>
    <dgm:cxn modelId="{F1710355-4336-480E-8960-F047180DB5DD}" srcId="{5DBEE255-93CB-4E94-9A7B-1A38819CDA96}" destId="{EC44648B-64B8-45E4-8BCF-10866E69D5A5}" srcOrd="2" destOrd="0" parTransId="{75B04163-8FDC-4673-97C2-A07815C2DDC6}" sibTransId="{7EFD111F-19BF-4285-AB58-473D79570BE2}"/>
    <dgm:cxn modelId="{24A2E1B0-3339-4B35-83BD-46D8B63C453F}" type="presOf" srcId="{58C95385-ADAA-4672-BC83-FFDD8F09C790}" destId="{EB915189-7D54-4EB2-949F-D4098658C7B4}" srcOrd="0" destOrd="0" presId="urn:microsoft.com/office/officeart/2005/8/layout/bProcess3"/>
    <dgm:cxn modelId="{EE5666C0-FDBC-473D-B083-B0E51FD26B1C}" srcId="{5DBEE255-93CB-4E94-9A7B-1A38819CDA96}" destId="{DE385942-5824-42B1-B63D-3BCC6A7A2342}" srcOrd="7" destOrd="0" parTransId="{4ABA3B07-8F24-4DAF-9A5D-463808B365EF}" sibTransId="{BAFB83E6-9DE3-440B-8D3B-4B823325D363}"/>
    <dgm:cxn modelId="{B28DA8CE-B997-4F11-BF04-4AD82966CD0C}" type="presOf" srcId="{5DBEE255-93CB-4E94-9A7B-1A38819CDA96}" destId="{82F25BEA-10F3-4880-86B4-9A968DA3DA66}" srcOrd="0" destOrd="0" presId="urn:microsoft.com/office/officeart/2005/8/layout/bProcess3"/>
    <dgm:cxn modelId="{E4D740D2-7D71-4731-B447-EDB31EFE6D59}" type="presOf" srcId="{DE385942-5824-42B1-B63D-3BCC6A7A2342}" destId="{F22EA42C-3E08-4E6A-AEAF-6A77DEB08CBE}" srcOrd="0" destOrd="0" presId="urn:microsoft.com/office/officeart/2005/8/layout/bProcess3"/>
    <dgm:cxn modelId="{468C14E0-022D-4808-944F-937D729EC1E6}" type="presOf" srcId="{7EFD111F-19BF-4285-AB58-473D79570BE2}" destId="{F581D901-970E-407F-B7F2-ED806D4EAE3A}" srcOrd="1" destOrd="0" presId="urn:microsoft.com/office/officeart/2005/8/layout/bProcess3"/>
    <dgm:cxn modelId="{CEC100E3-6A9E-4DC3-B600-190220F4F6C2}" type="presOf" srcId="{F08948F0-9F00-4794-AA9A-FC656DFD3986}" destId="{B4D5ABC9-5BB9-4310-B86D-1EEC712C74AE}" srcOrd="0" destOrd="0" presId="urn:microsoft.com/office/officeart/2005/8/layout/bProcess3"/>
    <dgm:cxn modelId="{9169A0E9-12EA-4720-B0E0-E56F387316F0}" type="presOf" srcId="{9CB0076C-52ED-42FD-9CD1-66BA7200AD9B}" destId="{EA0D5D44-4DA8-46AB-8FCD-759AFE618641}" srcOrd="1" destOrd="0" presId="urn:microsoft.com/office/officeart/2005/8/layout/bProcess3"/>
    <dgm:cxn modelId="{411BEC44-B1BE-4AE4-AFE9-43A36F40A4EB}" type="presParOf" srcId="{82F25BEA-10F3-4880-86B4-9A968DA3DA66}" destId="{F504F437-4C57-45B2-B8FB-D92FDAD31BA3}" srcOrd="0" destOrd="0" presId="urn:microsoft.com/office/officeart/2005/8/layout/bProcess3"/>
    <dgm:cxn modelId="{DD987847-2C33-45FC-BCCC-B2BB48B145A0}" type="presParOf" srcId="{82F25BEA-10F3-4880-86B4-9A968DA3DA66}" destId="{838A8C9E-D17F-4588-9A2C-7CD880B7AA86}" srcOrd="1" destOrd="0" presId="urn:microsoft.com/office/officeart/2005/8/layout/bProcess3"/>
    <dgm:cxn modelId="{51CE00CF-D4A2-485E-894B-608194463902}" type="presParOf" srcId="{838A8C9E-D17F-4588-9A2C-7CD880B7AA86}" destId="{70B1F32F-34D0-47B5-A8C2-CA4809B8C0FD}" srcOrd="0" destOrd="0" presId="urn:microsoft.com/office/officeart/2005/8/layout/bProcess3"/>
    <dgm:cxn modelId="{E488ABE8-96F7-455A-9972-E55756E41DA9}" type="presParOf" srcId="{82F25BEA-10F3-4880-86B4-9A968DA3DA66}" destId="{7F67AEE6-BA5E-4F59-964A-4BEA0030B959}" srcOrd="2" destOrd="0" presId="urn:microsoft.com/office/officeart/2005/8/layout/bProcess3"/>
    <dgm:cxn modelId="{CB84348C-C744-46D4-9C5F-B3DA1327F84F}" type="presParOf" srcId="{82F25BEA-10F3-4880-86B4-9A968DA3DA66}" destId="{B4D5ABC9-5BB9-4310-B86D-1EEC712C74AE}" srcOrd="3" destOrd="0" presId="urn:microsoft.com/office/officeart/2005/8/layout/bProcess3"/>
    <dgm:cxn modelId="{C1585CA4-4700-4D4E-8F01-B4A3498ACB4D}" type="presParOf" srcId="{B4D5ABC9-5BB9-4310-B86D-1EEC712C74AE}" destId="{4DD882D5-2111-484A-A1B7-E9549D68207A}" srcOrd="0" destOrd="0" presId="urn:microsoft.com/office/officeart/2005/8/layout/bProcess3"/>
    <dgm:cxn modelId="{7B41ED9D-34FE-43E8-8987-DA333A860252}" type="presParOf" srcId="{82F25BEA-10F3-4880-86B4-9A968DA3DA66}" destId="{6189F35A-5EFA-429F-97D6-D83187ABDA34}" srcOrd="4" destOrd="0" presId="urn:microsoft.com/office/officeart/2005/8/layout/bProcess3"/>
    <dgm:cxn modelId="{BF459554-DE44-4034-96FC-F0BF91C12EE0}" type="presParOf" srcId="{82F25BEA-10F3-4880-86B4-9A968DA3DA66}" destId="{E162EBF9-EBE5-4F5A-B51B-A44176F28AE2}" srcOrd="5" destOrd="0" presId="urn:microsoft.com/office/officeart/2005/8/layout/bProcess3"/>
    <dgm:cxn modelId="{CF438C25-BEEE-442E-89B8-68D9E240F3A4}" type="presParOf" srcId="{E162EBF9-EBE5-4F5A-B51B-A44176F28AE2}" destId="{F581D901-970E-407F-B7F2-ED806D4EAE3A}" srcOrd="0" destOrd="0" presId="urn:microsoft.com/office/officeart/2005/8/layout/bProcess3"/>
    <dgm:cxn modelId="{A60FCB89-809F-4086-A32B-DBFE93C7ABA9}" type="presParOf" srcId="{82F25BEA-10F3-4880-86B4-9A968DA3DA66}" destId="{19B76A2C-34CB-44BE-8052-BCECED8AC411}" srcOrd="6" destOrd="0" presId="urn:microsoft.com/office/officeart/2005/8/layout/bProcess3"/>
    <dgm:cxn modelId="{641ECA07-0C31-40CD-89C9-F6789021BA1D}" type="presParOf" srcId="{82F25BEA-10F3-4880-86B4-9A968DA3DA66}" destId="{78D48CEB-458C-4471-A559-7677004982FC}" srcOrd="7" destOrd="0" presId="urn:microsoft.com/office/officeart/2005/8/layout/bProcess3"/>
    <dgm:cxn modelId="{0A4B14C9-3058-4C65-ADF7-57514D7FF69F}" type="presParOf" srcId="{78D48CEB-458C-4471-A559-7677004982FC}" destId="{7F082138-881B-4177-8341-3FA1F94BC12D}" srcOrd="0" destOrd="0" presId="urn:microsoft.com/office/officeart/2005/8/layout/bProcess3"/>
    <dgm:cxn modelId="{7B7E518C-8D07-41AD-8D35-372B488E94F4}" type="presParOf" srcId="{82F25BEA-10F3-4880-86B4-9A968DA3DA66}" destId="{EB915189-7D54-4EB2-949F-D4098658C7B4}" srcOrd="8" destOrd="0" presId="urn:microsoft.com/office/officeart/2005/8/layout/bProcess3"/>
    <dgm:cxn modelId="{DC45B1C6-4DAF-48D2-8E84-EF0C65B1FE39}" type="presParOf" srcId="{82F25BEA-10F3-4880-86B4-9A968DA3DA66}" destId="{CBD71F9E-51CD-47E4-8F85-71E5FDD81DA3}" srcOrd="9" destOrd="0" presId="urn:microsoft.com/office/officeart/2005/8/layout/bProcess3"/>
    <dgm:cxn modelId="{6CA391F6-EADF-4F7B-B0DE-EAF217D1CF06}" type="presParOf" srcId="{CBD71F9E-51CD-47E4-8F85-71E5FDD81DA3}" destId="{EA0D5D44-4DA8-46AB-8FCD-759AFE618641}" srcOrd="0" destOrd="0" presId="urn:microsoft.com/office/officeart/2005/8/layout/bProcess3"/>
    <dgm:cxn modelId="{2D03A774-2AD7-4310-9B39-FCB45B637E92}" type="presParOf" srcId="{82F25BEA-10F3-4880-86B4-9A968DA3DA66}" destId="{EB0AF5D6-B222-46CA-B7C6-DD11B31A14D3}" srcOrd="10" destOrd="0" presId="urn:microsoft.com/office/officeart/2005/8/layout/bProcess3"/>
    <dgm:cxn modelId="{1C569E0E-7314-4F78-A41E-C38204FA4501}" type="presParOf" srcId="{82F25BEA-10F3-4880-86B4-9A968DA3DA66}" destId="{D6B4635C-3469-4302-9601-37FD13950A55}" srcOrd="11" destOrd="0" presId="urn:microsoft.com/office/officeart/2005/8/layout/bProcess3"/>
    <dgm:cxn modelId="{7198470D-F5F0-4F8C-8BEA-57498E987320}" type="presParOf" srcId="{D6B4635C-3469-4302-9601-37FD13950A55}" destId="{8BB71D46-E3DF-4CCF-AEA2-A978C17B7E57}" srcOrd="0" destOrd="0" presId="urn:microsoft.com/office/officeart/2005/8/layout/bProcess3"/>
    <dgm:cxn modelId="{412CA512-D819-4A56-A3DE-1CD24C200DDA}" type="presParOf" srcId="{82F25BEA-10F3-4880-86B4-9A968DA3DA66}" destId="{6B14AEE4-F448-41E2-9E94-B6D7CFFAD869}" srcOrd="12" destOrd="0" presId="urn:microsoft.com/office/officeart/2005/8/layout/bProcess3"/>
    <dgm:cxn modelId="{052DC558-4D99-4984-920F-7372325E6994}" type="presParOf" srcId="{82F25BEA-10F3-4880-86B4-9A968DA3DA66}" destId="{6B5F9D78-D5DC-4BEB-A7EB-8B5AC3521012}" srcOrd="13" destOrd="0" presId="urn:microsoft.com/office/officeart/2005/8/layout/bProcess3"/>
    <dgm:cxn modelId="{5F12BBB6-F0B6-4E36-9780-DAC479FA8993}" type="presParOf" srcId="{6B5F9D78-D5DC-4BEB-A7EB-8B5AC3521012}" destId="{E47DDE26-805B-4E62-8169-7CAF17E28F4C}" srcOrd="0" destOrd="0" presId="urn:microsoft.com/office/officeart/2005/8/layout/bProcess3"/>
    <dgm:cxn modelId="{EEE50D58-4747-4ED5-A985-6E722B2774BE}" type="presParOf" srcId="{82F25BEA-10F3-4880-86B4-9A968DA3DA66}" destId="{F22EA42C-3E08-4E6A-AEAF-6A77DEB08CBE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B6A646-9ECA-4DB3-BEFD-84385065C937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CB6CDF42-6D1D-4714-9565-1ED51A5FD31C}">
      <dgm:prSet/>
      <dgm:spPr/>
      <dgm:t>
        <a:bodyPr/>
        <a:lstStyle/>
        <a:p>
          <a:r>
            <a:rPr lang="ru-RU"/>
            <a:t>Видеокамера</a:t>
          </a:r>
        </a:p>
      </dgm:t>
    </dgm:pt>
    <dgm:pt modelId="{60E64F58-AF33-431C-887C-9A12C4CD97F0}" type="parTrans" cxnId="{332ADD1D-C6E4-4466-BB1C-83E3B753F342}">
      <dgm:prSet/>
      <dgm:spPr/>
      <dgm:t>
        <a:bodyPr/>
        <a:lstStyle/>
        <a:p>
          <a:endParaRPr lang="ru-RU"/>
        </a:p>
      </dgm:t>
    </dgm:pt>
    <dgm:pt modelId="{FBE59174-F784-48E6-9BD3-EC3374CD5430}" type="sibTrans" cxnId="{332ADD1D-C6E4-4466-BB1C-83E3B753F342}">
      <dgm:prSet/>
      <dgm:spPr/>
      <dgm:t>
        <a:bodyPr/>
        <a:lstStyle/>
        <a:p>
          <a:endParaRPr lang="ru-RU"/>
        </a:p>
      </dgm:t>
    </dgm:pt>
    <dgm:pt modelId="{BB8ADD0D-3454-47FB-B2DA-BC8A3DAFE65D}">
      <dgm:prSet/>
      <dgm:spPr/>
      <dgm:t>
        <a:bodyPr/>
        <a:lstStyle/>
        <a:p>
          <a:r>
            <a:rPr lang="ru-RU"/>
            <a:t>Микрофон</a:t>
          </a:r>
        </a:p>
      </dgm:t>
    </dgm:pt>
    <dgm:pt modelId="{1E60C41B-0FBC-460F-A666-056DF5EF65BA}" type="parTrans" cxnId="{9A8FE9BC-7A15-4AF7-B733-4CEF0AEC1F9C}">
      <dgm:prSet/>
      <dgm:spPr/>
      <dgm:t>
        <a:bodyPr/>
        <a:lstStyle/>
        <a:p>
          <a:endParaRPr lang="ru-RU"/>
        </a:p>
      </dgm:t>
    </dgm:pt>
    <dgm:pt modelId="{48414A52-ABEE-4BB2-969C-FE90A65793A5}" type="sibTrans" cxnId="{9A8FE9BC-7A15-4AF7-B733-4CEF0AEC1F9C}">
      <dgm:prSet/>
      <dgm:spPr/>
      <dgm:t>
        <a:bodyPr/>
        <a:lstStyle/>
        <a:p>
          <a:endParaRPr lang="ru-RU"/>
        </a:p>
      </dgm:t>
    </dgm:pt>
    <dgm:pt modelId="{F4FB8DF5-DE39-4D65-A31E-FD6899A87580}">
      <dgm:prSet/>
      <dgm:spPr/>
      <dgm:t>
        <a:bodyPr/>
        <a:lstStyle/>
        <a:p>
          <a:r>
            <a:rPr lang="ru-RU"/>
            <a:t>Компьютер со специализированной программой для обработки видео- и фото- файлов</a:t>
          </a:r>
        </a:p>
      </dgm:t>
    </dgm:pt>
    <dgm:pt modelId="{511639BE-CAC1-439F-A73F-3D60A007BC80}" type="parTrans" cxnId="{AF7946D4-C019-4DB7-B267-3A4D21E90370}">
      <dgm:prSet/>
      <dgm:spPr/>
      <dgm:t>
        <a:bodyPr/>
        <a:lstStyle/>
        <a:p>
          <a:endParaRPr lang="ru-RU"/>
        </a:p>
      </dgm:t>
    </dgm:pt>
    <dgm:pt modelId="{C6593A1B-FB26-4EB9-AD8B-04964A2CCAC0}" type="sibTrans" cxnId="{AF7946D4-C019-4DB7-B267-3A4D21E90370}">
      <dgm:prSet/>
      <dgm:spPr/>
      <dgm:t>
        <a:bodyPr/>
        <a:lstStyle/>
        <a:p>
          <a:endParaRPr lang="ru-RU"/>
        </a:p>
      </dgm:t>
    </dgm:pt>
    <dgm:pt modelId="{1F4590F9-0639-49FC-AA72-D7E02B30CC4D}">
      <dgm:prSet/>
      <dgm:spPr/>
      <dgm:t>
        <a:bodyPr/>
        <a:lstStyle/>
        <a:p>
          <a:r>
            <a:rPr lang="ru-RU"/>
            <a:t>Фотоаппарат</a:t>
          </a:r>
        </a:p>
      </dgm:t>
    </dgm:pt>
    <dgm:pt modelId="{C3D5594B-4780-48C7-B4B2-AD70CD17E4FD}" type="parTrans" cxnId="{353BEE1A-6847-4CF6-990A-E44013DF57AC}">
      <dgm:prSet/>
      <dgm:spPr/>
      <dgm:t>
        <a:bodyPr/>
        <a:lstStyle/>
        <a:p>
          <a:endParaRPr lang="ru-RU"/>
        </a:p>
      </dgm:t>
    </dgm:pt>
    <dgm:pt modelId="{8CF35BC0-CCE9-435D-9FAB-AFC1F11CAF94}" type="sibTrans" cxnId="{353BEE1A-6847-4CF6-990A-E44013DF57AC}">
      <dgm:prSet/>
      <dgm:spPr/>
      <dgm:t>
        <a:bodyPr/>
        <a:lstStyle/>
        <a:p>
          <a:endParaRPr lang="ru-RU"/>
        </a:p>
      </dgm:t>
    </dgm:pt>
    <dgm:pt modelId="{D0CD4E04-5FB1-4A14-BD1F-A71BB1B5CCFF}">
      <dgm:prSet/>
      <dgm:spPr/>
      <dgm:t>
        <a:bodyPr/>
        <a:lstStyle/>
        <a:p>
          <a:r>
            <a:rPr lang="ru-RU"/>
            <a:t>Телевизор/проектор</a:t>
          </a:r>
        </a:p>
      </dgm:t>
    </dgm:pt>
    <dgm:pt modelId="{95B0A77F-E8A1-4A43-B41D-D1D000FAE8E9}" type="parTrans" cxnId="{9FFA8207-27FB-4B05-8ACF-5254DBCA4E9B}">
      <dgm:prSet/>
      <dgm:spPr/>
      <dgm:t>
        <a:bodyPr/>
        <a:lstStyle/>
        <a:p>
          <a:endParaRPr lang="ru-RU"/>
        </a:p>
      </dgm:t>
    </dgm:pt>
    <dgm:pt modelId="{FC7929CD-9CCD-457C-A9F8-9C3EBA3BF971}" type="sibTrans" cxnId="{9FFA8207-27FB-4B05-8ACF-5254DBCA4E9B}">
      <dgm:prSet/>
      <dgm:spPr/>
      <dgm:t>
        <a:bodyPr/>
        <a:lstStyle/>
        <a:p>
          <a:endParaRPr lang="ru-RU"/>
        </a:p>
      </dgm:t>
    </dgm:pt>
    <dgm:pt modelId="{3985FA9E-0768-4A40-AE8F-4C87BEF65B27}">
      <dgm:prSet/>
      <dgm:spPr/>
      <dgm:t>
        <a:bodyPr/>
        <a:lstStyle/>
        <a:p>
          <a:r>
            <a:rPr lang="ru-RU"/>
            <a:t>Помещение/площадка</a:t>
          </a:r>
        </a:p>
      </dgm:t>
    </dgm:pt>
    <dgm:pt modelId="{9F3575A8-B477-436E-AFB6-2082DBE997D1}" type="parTrans" cxnId="{96D1ACD9-A0D9-41F5-813E-534F39A62E2D}">
      <dgm:prSet/>
      <dgm:spPr/>
      <dgm:t>
        <a:bodyPr/>
        <a:lstStyle/>
        <a:p>
          <a:endParaRPr lang="ru-RU"/>
        </a:p>
      </dgm:t>
    </dgm:pt>
    <dgm:pt modelId="{97CA2C19-1E56-4914-9EB2-45BA30FC9966}" type="sibTrans" cxnId="{96D1ACD9-A0D9-41F5-813E-534F39A62E2D}">
      <dgm:prSet/>
      <dgm:spPr/>
      <dgm:t>
        <a:bodyPr/>
        <a:lstStyle/>
        <a:p>
          <a:endParaRPr lang="ru-RU"/>
        </a:p>
      </dgm:t>
    </dgm:pt>
    <dgm:pt modelId="{5AA3DA06-C778-4780-ABEC-31F8F78FA359}">
      <dgm:prSet/>
      <dgm:spPr/>
      <dgm:t>
        <a:bodyPr/>
        <a:lstStyle/>
        <a:p>
          <a:r>
            <a:rPr lang="ru-RU"/>
            <a:t>Оборудование для выхода в интернет</a:t>
          </a:r>
        </a:p>
      </dgm:t>
    </dgm:pt>
    <dgm:pt modelId="{F6F004FA-39FA-4507-A6DD-383EE8BD4305}" type="parTrans" cxnId="{8A28ABF6-C7DE-4480-BFD1-23C2FD8EF0FF}">
      <dgm:prSet/>
      <dgm:spPr/>
      <dgm:t>
        <a:bodyPr/>
        <a:lstStyle/>
        <a:p>
          <a:endParaRPr lang="ru-RU"/>
        </a:p>
      </dgm:t>
    </dgm:pt>
    <dgm:pt modelId="{B7B904F6-F71F-4A6A-B2F7-AA168239DC43}" type="sibTrans" cxnId="{8A28ABF6-C7DE-4480-BFD1-23C2FD8EF0FF}">
      <dgm:prSet/>
      <dgm:spPr/>
      <dgm:t>
        <a:bodyPr/>
        <a:lstStyle/>
        <a:p>
          <a:endParaRPr lang="ru-RU"/>
        </a:p>
      </dgm:t>
    </dgm:pt>
    <dgm:pt modelId="{DCC038C3-B929-4DDD-958C-5388283C536A}" type="pres">
      <dgm:prSet presAssocID="{1AB6A646-9ECA-4DB3-BEFD-84385065C937}" presName="diagram" presStyleCnt="0">
        <dgm:presLayoutVars>
          <dgm:dir/>
          <dgm:resizeHandles val="exact"/>
        </dgm:presLayoutVars>
      </dgm:prSet>
      <dgm:spPr/>
    </dgm:pt>
    <dgm:pt modelId="{70CA85E8-1A16-4C3E-98B2-631FFABB1CDA}" type="pres">
      <dgm:prSet presAssocID="{CB6CDF42-6D1D-4714-9565-1ED51A5FD31C}" presName="node" presStyleLbl="node1" presStyleIdx="0" presStyleCnt="7">
        <dgm:presLayoutVars>
          <dgm:bulletEnabled val="1"/>
        </dgm:presLayoutVars>
      </dgm:prSet>
      <dgm:spPr/>
    </dgm:pt>
    <dgm:pt modelId="{675C7403-583F-460D-9BA1-1678D28187D9}" type="pres">
      <dgm:prSet presAssocID="{FBE59174-F784-48E6-9BD3-EC3374CD5430}" presName="sibTrans" presStyleCnt="0"/>
      <dgm:spPr/>
    </dgm:pt>
    <dgm:pt modelId="{ADD8DCEA-A293-41A5-BEE8-04A6F5AD7B0C}" type="pres">
      <dgm:prSet presAssocID="{BB8ADD0D-3454-47FB-B2DA-BC8A3DAFE65D}" presName="node" presStyleLbl="node1" presStyleIdx="1" presStyleCnt="7">
        <dgm:presLayoutVars>
          <dgm:bulletEnabled val="1"/>
        </dgm:presLayoutVars>
      </dgm:prSet>
      <dgm:spPr/>
    </dgm:pt>
    <dgm:pt modelId="{7391EED8-02C7-4111-AD99-9C9A2E8F19A7}" type="pres">
      <dgm:prSet presAssocID="{48414A52-ABEE-4BB2-969C-FE90A65793A5}" presName="sibTrans" presStyleCnt="0"/>
      <dgm:spPr/>
    </dgm:pt>
    <dgm:pt modelId="{4B80F501-0972-4FCF-BEDF-E60E5BBAA3FB}" type="pres">
      <dgm:prSet presAssocID="{F4FB8DF5-DE39-4D65-A31E-FD6899A87580}" presName="node" presStyleLbl="node1" presStyleIdx="2" presStyleCnt="7">
        <dgm:presLayoutVars>
          <dgm:bulletEnabled val="1"/>
        </dgm:presLayoutVars>
      </dgm:prSet>
      <dgm:spPr/>
    </dgm:pt>
    <dgm:pt modelId="{72021000-65F9-4D82-AFE6-96CE403F3696}" type="pres">
      <dgm:prSet presAssocID="{C6593A1B-FB26-4EB9-AD8B-04964A2CCAC0}" presName="sibTrans" presStyleCnt="0"/>
      <dgm:spPr/>
    </dgm:pt>
    <dgm:pt modelId="{DA774598-B816-497B-BB41-08977D223430}" type="pres">
      <dgm:prSet presAssocID="{1F4590F9-0639-49FC-AA72-D7E02B30CC4D}" presName="node" presStyleLbl="node1" presStyleIdx="3" presStyleCnt="7">
        <dgm:presLayoutVars>
          <dgm:bulletEnabled val="1"/>
        </dgm:presLayoutVars>
      </dgm:prSet>
      <dgm:spPr/>
    </dgm:pt>
    <dgm:pt modelId="{8674B956-3F5E-4791-AD86-D1C5E16ADBB5}" type="pres">
      <dgm:prSet presAssocID="{8CF35BC0-CCE9-435D-9FAB-AFC1F11CAF94}" presName="sibTrans" presStyleCnt="0"/>
      <dgm:spPr/>
    </dgm:pt>
    <dgm:pt modelId="{12B7F877-794F-4E1E-B6E3-CD041C225CB9}" type="pres">
      <dgm:prSet presAssocID="{D0CD4E04-5FB1-4A14-BD1F-A71BB1B5CCFF}" presName="node" presStyleLbl="node1" presStyleIdx="4" presStyleCnt="7">
        <dgm:presLayoutVars>
          <dgm:bulletEnabled val="1"/>
        </dgm:presLayoutVars>
      </dgm:prSet>
      <dgm:spPr/>
    </dgm:pt>
    <dgm:pt modelId="{F19DD945-8A30-4498-8A6B-D6C6E636D289}" type="pres">
      <dgm:prSet presAssocID="{FC7929CD-9CCD-457C-A9F8-9C3EBA3BF971}" presName="sibTrans" presStyleCnt="0"/>
      <dgm:spPr/>
    </dgm:pt>
    <dgm:pt modelId="{6E9321F3-CEAC-4FA4-9737-75C7E73A605D}" type="pres">
      <dgm:prSet presAssocID="{3985FA9E-0768-4A40-AE8F-4C87BEF65B27}" presName="node" presStyleLbl="node1" presStyleIdx="5" presStyleCnt="7">
        <dgm:presLayoutVars>
          <dgm:bulletEnabled val="1"/>
        </dgm:presLayoutVars>
      </dgm:prSet>
      <dgm:spPr/>
    </dgm:pt>
    <dgm:pt modelId="{503B7901-7046-4C0F-9E0D-ABB1D13A3B13}" type="pres">
      <dgm:prSet presAssocID="{97CA2C19-1E56-4914-9EB2-45BA30FC9966}" presName="sibTrans" presStyleCnt="0"/>
      <dgm:spPr/>
    </dgm:pt>
    <dgm:pt modelId="{1DCD0886-9884-4E80-9C85-74D1977DAA60}" type="pres">
      <dgm:prSet presAssocID="{5AA3DA06-C778-4780-ABEC-31F8F78FA359}" presName="node" presStyleLbl="node1" presStyleIdx="6" presStyleCnt="7">
        <dgm:presLayoutVars>
          <dgm:bulletEnabled val="1"/>
        </dgm:presLayoutVars>
      </dgm:prSet>
      <dgm:spPr/>
    </dgm:pt>
  </dgm:ptLst>
  <dgm:cxnLst>
    <dgm:cxn modelId="{9FFA8207-27FB-4B05-8ACF-5254DBCA4E9B}" srcId="{1AB6A646-9ECA-4DB3-BEFD-84385065C937}" destId="{D0CD4E04-5FB1-4A14-BD1F-A71BB1B5CCFF}" srcOrd="4" destOrd="0" parTransId="{95B0A77F-E8A1-4A43-B41D-D1D000FAE8E9}" sibTransId="{FC7929CD-9CCD-457C-A9F8-9C3EBA3BF971}"/>
    <dgm:cxn modelId="{353BEE1A-6847-4CF6-990A-E44013DF57AC}" srcId="{1AB6A646-9ECA-4DB3-BEFD-84385065C937}" destId="{1F4590F9-0639-49FC-AA72-D7E02B30CC4D}" srcOrd="3" destOrd="0" parTransId="{C3D5594B-4780-48C7-B4B2-AD70CD17E4FD}" sibTransId="{8CF35BC0-CCE9-435D-9FAB-AFC1F11CAF94}"/>
    <dgm:cxn modelId="{332ADD1D-C6E4-4466-BB1C-83E3B753F342}" srcId="{1AB6A646-9ECA-4DB3-BEFD-84385065C937}" destId="{CB6CDF42-6D1D-4714-9565-1ED51A5FD31C}" srcOrd="0" destOrd="0" parTransId="{60E64F58-AF33-431C-887C-9A12C4CD97F0}" sibTransId="{FBE59174-F784-48E6-9BD3-EC3374CD5430}"/>
    <dgm:cxn modelId="{E6765044-0D05-4344-9ACE-6D9D9F5C7B02}" type="presOf" srcId="{F4FB8DF5-DE39-4D65-A31E-FD6899A87580}" destId="{4B80F501-0972-4FCF-BEDF-E60E5BBAA3FB}" srcOrd="0" destOrd="0" presId="urn:microsoft.com/office/officeart/2005/8/layout/default"/>
    <dgm:cxn modelId="{A29C7869-C539-442F-AC9D-155C2BF47262}" type="presOf" srcId="{1AB6A646-9ECA-4DB3-BEFD-84385065C937}" destId="{DCC038C3-B929-4DDD-958C-5388283C536A}" srcOrd="0" destOrd="0" presId="urn:microsoft.com/office/officeart/2005/8/layout/default"/>
    <dgm:cxn modelId="{B83E5176-C0CF-486D-854C-3058AAE522DE}" type="presOf" srcId="{D0CD4E04-5FB1-4A14-BD1F-A71BB1B5CCFF}" destId="{12B7F877-794F-4E1E-B6E3-CD041C225CB9}" srcOrd="0" destOrd="0" presId="urn:microsoft.com/office/officeart/2005/8/layout/default"/>
    <dgm:cxn modelId="{51DEB47A-23BA-44E9-AF68-0C5D3B2DC4BE}" type="presOf" srcId="{BB8ADD0D-3454-47FB-B2DA-BC8A3DAFE65D}" destId="{ADD8DCEA-A293-41A5-BEE8-04A6F5AD7B0C}" srcOrd="0" destOrd="0" presId="urn:microsoft.com/office/officeart/2005/8/layout/default"/>
    <dgm:cxn modelId="{C561B17B-2058-476A-8405-D659099E35A8}" type="presOf" srcId="{5AA3DA06-C778-4780-ABEC-31F8F78FA359}" destId="{1DCD0886-9884-4E80-9C85-74D1977DAA60}" srcOrd="0" destOrd="0" presId="urn:microsoft.com/office/officeart/2005/8/layout/default"/>
    <dgm:cxn modelId="{947F9F82-7EB8-43B4-B5ED-624A48A957E6}" type="presOf" srcId="{1F4590F9-0639-49FC-AA72-D7E02B30CC4D}" destId="{DA774598-B816-497B-BB41-08977D223430}" srcOrd="0" destOrd="0" presId="urn:microsoft.com/office/officeart/2005/8/layout/default"/>
    <dgm:cxn modelId="{9A8FE9BC-7A15-4AF7-B733-4CEF0AEC1F9C}" srcId="{1AB6A646-9ECA-4DB3-BEFD-84385065C937}" destId="{BB8ADD0D-3454-47FB-B2DA-BC8A3DAFE65D}" srcOrd="1" destOrd="0" parTransId="{1E60C41B-0FBC-460F-A666-056DF5EF65BA}" sibTransId="{48414A52-ABEE-4BB2-969C-FE90A65793A5}"/>
    <dgm:cxn modelId="{7A0482C9-EF05-4030-B951-5035A59A314F}" type="presOf" srcId="{CB6CDF42-6D1D-4714-9565-1ED51A5FD31C}" destId="{70CA85E8-1A16-4C3E-98B2-631FFABB1CDA}" srcOrd="0" destOrd="0" presId="urn:microsoft.com/office/officeart/2005/8/layout/default"/>
    <dgm:cxn modelId="{AF7946D4-C019-4DB7-B267-3A4D21E90370}" srcId="{1AB6A646-9ECA-4DB3-BEFD-84385065C937}" destId="{F4FB8DF5-DE39-4D65-A31E-FD6899A87580}" srcOrd="2" destOrd="0" parTransId="{511639BE-CAC1-439F-A73F-3D60A007BC80}" sibTransId="{C6593A1B-FB26-4EB9-AD8B-04964A2CCAC0}"/>
    <dgm:cxn modelId="{96D1ACD9-A0D9-41F5-813E-534F39A62E2D}" srcId="{1AB6A646-9ECA-4DB3-BEFD-84385065C937}" destId="{3985FA9E-0768-4A40-AE8F-4C87BEF65B27}" srcOrd="5" destOrd="0" parTransId="{9F3575A8-B477-436E-AFB6-2082DBE997D1}" sibTransId="{97CA2C19-1E56-4914-9EB2-45BA30FC9966}"/>
    <dgm:cxn modelId="{E49A71DA-791A-4E28-9632-20868DC23810}" type="presOf" srcId="{3985FA9E-0768-4A40-AE8F-4C87BEF65B27}" destId="{6E9321F3-CEAC-4FA4-9737-75C7E73A605D}" srcOrd="0" destOrd="0" presId="urn:microsoft.com/office/officeart/2005/8/layout/default"/>
    <dgm:cxn modelId="{8A28ABF6-C7DE-4480-BFD1-23C2FD8EF0FF}" srcId="{1AB6A646-9ECA-4DB3-BEFD-84385065C937}" destId="{5AA3DA06-C778-4780-ABEC-31F8F78FA359}" srcOrd="6" destOrd="0" parTransId="{F6F004FA-39FA-4507-A6DD-383EE8BD4305}" sibTransId="{B7B904F6-F71F-4A6A-B2F7-AA168239DC43}"/>
    <dgm:cxn modelId="{F8A0FD19-7350-455B-AC79-5A393A3E55D9}" type="presParOf" srcId="{DCC038C3-B929-4DDD-958C-5388283C536A}" destId="{70CA85E8-1A16-4C3E-98B2-631FFABB1CDA}" srcOrd="0" destOrd="0" presId="urn:microsoft.com/office/officeart/2005/8/layout/default"/>
    <dgm:cxn modelId="{63ED35EC-DFFE-4DC3-9D98-7EC31ECC5FEF}" type="presParOf" srcId="{DCC038C3-B929-4DDD-958C-5388283C536A}" destId="{675C7403-583F-460D-9BA1-1678D28187D9}" srcOrd="1" destOrd="0" presId="urn:microsoft.com/office/officeart/2005/8/layout/default"/>
    <dgm:cxn modelId="{9BBCEF3F-934E-4154-A711-933E6F05B524}" type="presParOf" srcId="{DCC038C3-B929-4DDD-958C-5388283C536A}" destId="{ADD8DCEA-A293-41A5-BEE8-04A6F5AD7B0C}" srcOrd="2" destOrd="0" presId="urn:microsoft.com/office/officeart/2005/8/layout/default"/>
    <dgm:cxn modelId="{9C5285A3-0E5F-45B0-985C-F09399057C70}" type="presParOf" srcId="{DCC038C3-B929-4DDD-958C-5388283C536A}" destId="{7391EED8-02C7-4111-AD99-9C9A2E8F19A7}" srcOrd="3" destOrd="0" presId="urn:microsoft.com/office/officeart/2005/8/layout/default"/>
    <dgm:cxn modelId="{0E6D9B58-FEDA-46AB-B0F5-D5124C6BAA84}" type="presParOf" srcId="{DCC038C3-B929-4DDD-958C-5388283C536A}" destId="{4B80F501-0972-4FCF-BEDF-E60E5BBAA3FB}" srcOrd="4" destOrd="0" presId="urn:microsoft.com/office/officeart/2005/8/layout/default"/>
    <dgm:cxn modelId="{50AE97ED-C718-4722-8A86-8DB4C0637224}" type="presParOf" srcId="{DCC038C3-B929-4DDD-958C-5388283C536A}" destId="{72021000-65F9-4D82-AFE6-96CE403F3696}" srcOrd="5" destOrd="0" presId="urn:microsoft.com/office/officeart/2005/8/layout/default"/>
    <dgm:cxn modelId="{7B2E8C2B-E4D7-4EEE-A3C3-481857EA0D41}" type="presParOf" srcId="{DCC038C3-B929-4DDD-958C-5388283C536A}" destId="{DA774598-B816-497B-BB41-08977D223430}" srcOrd="6" destOrd="0" presId="urn:microsoft.com/office/officeart/2005/8/layout/default"/>
    <dgm:cxn modelId="{8B8C17FD-3CB4-4B1C-BF95-CBE40B07E155}" type="presParOf" srcId="{DCC038C3-B929-4DDD-958C-5388283C536A}" destId="{8674B956-3F5E-4791-AD86-D1C5E16ADBB5}" srcOrd="7" destOrd="0" presId="urn:microsoft.com/office/officeart/2005/8/layout/default"/>
    <dgm:cxn modelId="{2D78DD23-A1C8-4892-A530-0F8AD76929F9}" type="presParOf" srcId="{DCC038C3-B929-4DDD-958C-5388283C536A}" destId="{12B7F877-794F-4E1E-B6E3-CD041C225CB9}" srcOrd="8" destOrd="0" presId="urn:microsoft.com/office/officeart/2005/8/layout/default"/>
    <dgm:cxn modelId="{A6752842-F193-4006-A244-F53707956851}" type="presParOf" srcId="{DCC038C3-B929-4DDD-958C-5388283C536A}" destId="{F19DD945-8A30-4498-8A6B-D6C6E636D289}" srcOrd="9" destOrd="0" presId="urn:microsoft.com/office/officeart/2005/8/layout/default"/>
    <dgm:cxn modelId="{55BE9323-AB16-4BFD-A731-5A1F01BD7310}" type="presParOf" srcId="{DCC038C3-B929-4DDD-958C-5388283C536A}" destId="{6E9321F3-CEAC-4FA4-9737-75C7E73A605D}" srcOrd="10" destOrd="0" presId="urn:microsoft.com/office/officeart/2005/8/layout/default"/>
    <dgm:cxn modelId="{4F46DF79-EEA6-4389-840C-12CB22CC5F49}" type="presParOf" srcId="{DCC038C3-B929-4DDD-958C-5388283C536A}" destId="{503B7901-7046-4C0F-9E0D-ABB1D13A3B13}" srcOrd="11" destOrd="0" presId="urn:microsoft.com/office/officeart/2005/8/layout/default"/>
    <dgm:cxn modelId="{C1866D06-6E11-4477-996B-C25688F3E3C4}" type="presParOf" srcId="{DCC038C3-B929-4DDD-958C-5388283C536A}" destId="{1DCD0886-9884-4E80-9C85-74D1977DAA6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8C8C7-06AA-420A-983C-8602800F664D}">
      <dsp:nvSpPr>
        <dsp:cNvPr id="0" name=""/>
        <dsp:cNvSpPr/>
      </dsp:nvSpPr>
      <dsp:spPr>
        <a:xfrm>
          <a:off x="0" y="10867"/>
          <a:ext cx="8550000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Содержание</a:t>
          </a:r>
        </a:p>
      </dsp:txBody>
      <dsp:txXfrm>
        <a:off x="45663" y="56530"/>
        <a:ext cx="8458674" cy="844089"/>
      </dsp:txXfrm>
    </dsp:sp>
    <dsp:sp modelId="{A5F52C22-C3EE-4928-A2D5-7E9EE659A2CA}">
      <dsp:nvSpPr>
        <dsp:cNvPr id="0" name=""/>
        <dsp:cNvSpPr/>
      </dsp:nvSpPr>
      <dsp:spPr>
        <a:xfrm>
          <a:off x="0" y="946282"/>
          <a:ext cx="8550000" cy="363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463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kern="1200"/>
            <a:t>Введение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kern="1200" dirty="0"/>
            <a:t>Цели и задачи проекта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kern="1200"/>
            <a:t>Ожидаемые результаты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kern="1200"/>
            <a:t>Основные этапы реализации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kern="1200"/>
            <a:t>Формы работы по реализации проекта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kern="1200"/>
            <a:t>Мероприятия по проекту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kern="1200"/>
            <a:t>Перечень необходимого оборудования</a:t>
          </a:r>
        </a:p>
      </dsp:txBody>
      <dsp:txXfrm>
        <a:off x="0" y="946282"/>
        <a:ext cx="8550000" cy="3632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BB17F-738E-4142-94A1-41CED09B816E}">
      <dsp:nvSpPr>
        <dsp:cNvPr id="0" name=""/>
        <dsp:cNvSpPr/>
      </dsp:nvSpPr>
      <dsp:spPr>
        <a:xfrm>
          <a:off x="0" y="0"/>
          <a:ext cx="9027000" cy="16413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Проблема сохранения здоровья подрастающего поколения имеет общенациональное и государственное значение, поскольку от уровня здоровья выпускников школ  зависят перспективы развития страны, ее трудовой потенциал, благосостояние ее граждан и их социально-психологическая защищенность.  </a:t>
          </a:r>
        </a:p>
      </dsp:txBody>
      <dsp:txXfrm>
        <a:off x="48073" y="48073"/>
        <a:ext cx="7255859" cy="1545201"/>
      </dsp:txXfrm>
    </dsp:sp>
    <dsp:sp modelId="{92B19E60-18F6-4834-96E1-D24639750954}">
      <dsp:nvSpPr>
        <dsp:cNvPr id="0" name=""/>
        <dsp:cNvSpPr/>
      </dsp:nvSpPr>
      <dsp:spPr>
        <a:xfrm>
          <a:off x="796499" y="1914904"/>
          <a:ext cx="9027000" cy="16413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Анализ здоровья обучающейся молодежи позволяет сделать вывод об имеющейся негативной тенденции в ухудшении здоровья населения и, в особенности, таких незащищенных групп, как школьники. Резко увеличилось число подростков употребляющих наркотики и другие психоактивные вещества, и как следствие – рост числа различных инфекционных заболеваний. </a:t>
          </a:r>
        </a:p>
      </dsp:txBody>
      <dsp:txXfrm>
        <a:off x="844572" y="1962977"/>
        <a:ext cx="7067478" cy="1545201"/>
      </dsp:txXfrm>
    </dsp:sp>
    <dsp:sp modelId="{7D1A7C98-3E9E-4833-AA7D-217CA132D2DB}">
      <dsp:nvSpPr>
        <dsp:cNvPr id="0" name=""/>
        <dsp:cNvSpPr/>
      </dsp:nvSpPr>
      <dsp:spPr>
        <a:xfrm>
          <a:off x="1592999" y="3829809"/>
          <a:ext cx="9027000" cy="16413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Исходя из сказанного, появляется насущная потребность в проведении воспитательных мероприятий, направленных на профилактику наркомании и других зависимостей, рациональную организацию образа жизни, повышение значимости здоровья как личностной ценности и пропаганду ЗОЖ среди школьников.</a:t>
          </a:r>
        </a:p>
      </dsp:txBody>
      <dsp:txXfrm>
        <a:off x="1641072" y="3877882"/>
        <a:ext cx="7067478" cy="1545201"/>
      </dsp:txXfrm>
    </dsp:sp>
    <dsp:sp modelId="{EA92FA27-62F4-4AC0-B205-6071C729B4D7}">
      <dsp:nvSpPr>
        <dsp:cNvPr id="0" name=""/>
        <dsp:cNvSpPr/>
      </dsp:nvSpPr>
      <dsp:spPr>
        <a:xfrm>
          <a:off x="7960124" y="1244688"/>
          <a:ext cx="1066875" cy="106687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8200171" y="1244688"/>
        <a:ext cx="586781" cy="802823"/>
      </dsp:txXfrm>
    </dsp:sp>
    <dsp:sp modelId="{78FF143B-06F8-427C-9AC9-A8E629ACD04C}">
      <dsp:nvSpPr>
        <dsp:cNvPr id="0" name=""/>
        <dsp:cNvSpPr/>
      </dsp:nvSpPr>
      <dsp:spPr>
        <a:xfrm>
          <a:off x="8756624" y="3148650"/>
          <a:ext cx="1066875" cy="106687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8996671" y="3148650"/>
        <a:ext cx="586781" cy="802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44213-E71F-4818-8873-3AD7DEAB2C8B}">
      <dsp:nvSpPr>
        <dsp:cNvPr id="0" name=""/>
        <dsp:cNvSpPr/>
      </dsp:nvSpPr>
      <dsp:spPr>
        <a:xfrm>
          <a:off x="0" y="4777075"/>
          <a:ext cx="9562500" cy="6269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ориентирует учеников на пропаганду здоровьесберегающего образа жизни среди учащихся.</a:t>
          </a:r>
        </a:p>
      </dsp:txBody>
      <dsp:txXfrm>
        <a:off x="0" y="4777075"/>
        <a:ext cx="9562500" cy="626988"/>
      </dsp:txXfrm>
    </dsp:sp>
    <dsp:sp modelId="{C94A053E-6699-404A-9DDA-EC0E897ABFC9}">
      <dsp:nvSpPr>
        <dsp:cNvPr id="0" name=""/>
        <dsp:cNvSpPr/>
      </dsp:nvSpPr>
      <dsp:spPr>
        <a:xfrm rot="10800000">
          <a:off x="0" y="3822171"/>
          <a:ext cx="9562500" cy="964308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способствует развитию чувства долга и ответственности за свое здоровье и образ жизни, навыков ведения рационального образа жизни и деятельности, способствующей оздоровлению организма и раскрытию резервных возможностей человека;</a:t>
          </a:r>
        </a:p>
      </dsp:txBody>
      <dsp:txXfrm rot="10800000">
        <a:off x="0" y="3822171"/>
        <a:ext cx="9562500" cy="626578"/>
      </dsp:txXfrm>
    </dsp:sp>
    <dsp:sp modelId="{F9EBDD83-BA83-43B4-98FB-620458FB2640}">
      <dsp:nvSpPr>
        <dsp:cNvPr id="0" name=""/>
        <dsp:cNvSpPr/>
      </dsp:nvSpPr>
      <dsp:spPr>
        <a:xfrm rot="10800000">
          <a:off x="0" y="2867267"/>
          <a:ext cx="9562500" cy="964308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способствует развитию двигательной активности организма обучающихся как альтернативы вредным привычкам.</a:t>
          </a:r>
        </a:p>
      </dsp:txBody>
      <dsp:txXfrm rot="10800000">
        <a:off x="0" y="2867267"/>
        <a:ext cx="9562500" cy="626578"/>
      </dsp:txXfrm>
    </dsp:sp>
    <dsp:sp modelId="{0E81F97B-3BBA-4B56-9578-F84FB82D8B13}">
      <dsp:nvSpPr>
        <dsp:cNvPr id="0" name=""/>
        <dsp:cNvSpPr/>
      </dsp:nvSpPr>
      <dsp:spPr>
        <a:xfrm rot="10800000">
          <a:off x="0" y="1912364"/>
          <a:ext cx="9562500" cy="964308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является базой для комплексной профилактикой наркомании, алкоголизма, табакокурения и токсикомании в подростковой среде;</a:t>
          </a:r>
        </a:p>
      </dsp:txBody>
      <dsp:txXfrm rot="10800000">
        <a:off x="0" y="1912364"/>
        <a:ext cx="9562500" cy="626578"/>
      </dsp:txXfrm>
    </dsp:sp>
    <dsp:sp modelId="{5703A8E3-4881-4807-885C-DC14618CCC36}">
      <dsp:nvSpPr>
        <dsp:cNvPr id="0" name=""/>
        <dsp:cNvSpPr/>
      </dsp:nvSpPr>
      <dsp:spPr>
        <a:xfrm rot="10800000">
          <a:off x="0" y="957460"/>
          <a:ext cx="9562500" cy="964308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формирует мотивацию школьников на здоровый стиль жизни и ее безопасность;</a:t>
          </a:r>
        </a:p>
      </dsp:txBody>
      <dsp:txXfrm rot="10800000">
        <a:off x="0" y="957460"/>
        <a:ext cx="9562500" cy="626578"/>
      </dsp:txXfrm>
    </dsp:sp>
    <dsp:sp modelId="{BF66A7C8-1B37-4F0E-A8F6-273358B4D255}">
      <dsp:nvSpPr>
        <dsp:cNvPr id="0" name=""/>
        <dsp:cNvSpPr/>
      </dsp:nvSpPr>
      <dsp:spPr>
        <a:xfrm rot="10800000">
          <a:off x="0" y="0"/>
          <a:ext cx="9562500" cy="964308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повышает стремление обучающихся к преобразованию своего образа жизни, направленного на сохранение и укрепление индивидуального здоровья, осознания его значимости в иерархической системе ценностей индивидуума;</a:t>
          </a:r>
        </a:p>
      </dsp:txBody>
      <dsp:txXfrm rot="10800000">
        <a:off x="0" y="0"/>
        <a:ext cx="9562500" cy="626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7EB18-A02D-4784-8504-9826E0FF7C03}">
      <dsp:nvSpPr>
        <dsp:cNvPr id="0" name=""/>
        <dsp:cNvSpPr/>
      </dsp:nvSpPr>
      <dsp:spPr>
        <a:xfrm>
          <a:off x="284445" y="60209"/>
          <a:ext cx="1084860" cy="108486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6BDB06-B113-4EB8-890E-AF4F37DC2852}">
      <dsp:nvSpPr>
        <dsp:cNvPr id="0" name=""/>
        <dsp:cNvSpPr/>
      </dsp:nvSpPr>
      <dsp:spPr>
        <a:xfrm>
          <a:off x="826875" y="60209"/>
          <a:ext cx="5788125" cy="108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/>
            <a:t>Подготовительный</a:t>
          </a:r>
        </a:p>
      </dsp:txBody>
      <dsp:txXfrm>
        <a:off x="826875" y="60209"/>
        <a:ext cx="5788125" cy="1084860"/>
      </dsp:txXfrm>
    </dsp:sp>
    <dsp:sp modelId="{714A8E12-2C35-48D6-8B5C-F1162308460D}">
      <dsp:nvSpPr>
        <dsp:cNvPr id="0" name=""/>
        <dsp:cNvSpPr/>
      </dsp:nvSpPr>
      <dsp:spPr>
        <a:xfrm>
          <a:off x="284445" y="1145069"/>
          <a:ext cx="1084860" cy="108486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9421C1-D9D6-49E6-8580-97A95F78A7FD}">
      <dsp:nvSpPr>
        <dsp:cNvPr id="0" name=""/>
        <dsp:cNvSpPr/>
      </dsp:nvSpPr>
      <dsp:spPr>
        <a:xfrm>
          <a:off x="826875" y="1145069"/>
          <a:ext cx="5788125" cy="108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/>
            <a:t>Практический</a:t>
          </a:r>
        </a:p>
      </dsp:txBody>
      <dsp:txXfrm>
        <a:off x="826875" y="1145069"/>
        <a:ext cx="5788125" cy="1084860"/>
      </dsp:txXfrm>
    </dsp:sp>
    <dsp:sp modelId="{4A4683DA-B0F1-443E-95CF-B1CB44B0E5C3}">
      <dsp:nvSpPr>
        <dsp:cNvPr id="0" name=""/>
        <dsp:cNvSpPr/>
      </dsp:nvSpPr>
      <dsp:spPr>
        <a:xfrm>
          <a:off x="284445" y="2229929"/>
          <a:ext cx="1084860" cy="108486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694789-4641-4DC3-9A02-A8EBDC82BCFC}">
      <dsp:nvSpPr>
        <dsp:cNvPr id="0" name=""/>
        <dsp:cNvSpPr/>
      </dsp:nvSpPr>
      <dsp:spPr>
        <a:xfrm>
          <a:off x="826875" y="2229929"/>
          <a:ext cx="5788125" cy="108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/>
            <a:t>Обобщающий</a:t>
          </a:r>
        </a:p>
      </dsp:txBody>
      <dsp:txXfrm>
        <a:off x="826875" y="2229929"/>
        <a:ext cx="5788125" cy="1084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9D496-2272-47E7-A7C5-BB4C2DE9B4FB}">
      <dsp:nvSpPr>
        <dsp:cNvPr id="0" name=""/>
        <dsp:cNvSpPr/>
      </dsp:nvSpPr>
      <dsp:spPr>
        <a:xfrm rot="16200000">
          <a:off x="-386252" y="388487"/>
          <a:ext cx="2970000" cy="219302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979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Практические занятия</a:t>
          </a:r>
        </a:p>
      </dsp:txBody>
      <dsp:txXfrm rot="5400000">
        <a:off x="2236" y="593999"/>
        <a:ext cx="2193024" cy="1782000"/>
      </dsp:txXfrm>
    </dsp:sp>
    <dsp:sp modelId="{206F5B6B-D54F-4E15-8C58-56A8B6A0A030}">
      <dsp:nvSpPr>
        <dsp:cNvPr id="0" name=""/>
        <dsp:cNvSpPr/>
      </dsp:nvSpPr>
      <dsp:spPr>
        <a:xfrm rot="16200000">
          <a:off x="1971248" y="388487"/>
          <a:ext cx="2970000" cy="219302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979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Создание домашнего задания</a:t>
          </a:r>
        </a:p>
      </dsp:txBody>
      <dsp:txXfrm rot="5400000">
        <a:off x="2359736" y="593999"/>
        <a:ext cx="2193024" cy="1782000"/>
      </dsp:txXfrm>
    </dsp:sp>
    <dsp:sp modelId="{9E0BAC5F-5643-4CC4-9ACD-DD2A365574A1}">
      <dsp:nvSpPr>
        <dsp:cNvPr id="0" name=""/>
        <dsp:cNvSpPr/>
      </dsp:nvSpPr>
      <dsp:spPr>
        <a:xfrm rot="16200000">
          <a:off x="4328750" y="388487"/>
          <a:ext cx="2970000" cy="219302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979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Беседы, разбор непонятных тем/заданий</a:t>
          </a:r>
        </a:p>
      </dsp:txBody>
      <dsp:txXfrm rot="5400000">
        <a:off x="4717238" y="593999"/>
        <a:ext cx="2193024" cy="1782000"/>
      </dsp:txXfrm>
    </dsp:sp>
    <dsp:sp modelId="{64DE6EBD-19C2-4709-8F42-EBD512EE340E}">
      <dsp:nvSpPr>
        <dsp:cNvPr id="0" name=""/>
        <dsp:cNvSpPr/>
      </dsp:nvSpPr>
      <dsp:spPr>
        <a:xfrm rot="16200000">
          <a:off x="6686251" y="388487"/>
          <a:ext cx="2970000" cy="219302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979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Конкурсы по разным направлениям</a:t>
          </a:r>
        </a:p>
      </dsp:txBody>
      <dsp:txXfrm rot="5400000">
        <a:off x="7074739" y="593999"/>
        <a:ext cx="2193024" cy="1782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8C9E-D17F-4588-9A2C-7CD880B7AA86}">
      <dsp:nvSpPr>
        <dsp:cNvPr id="0" name=""/>
        <dsp:cNvSpPr/>
      </dsp:nvSpPr>
      <dsp:spPr>
        <a:xfrm>
          <a:off x="2185468" y="1499910"/>
          <a:ext cx="472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00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408904" y="1543117"/>
        <a:ext cx="25130" cy="5026"/>
      </dsp:txXfrm>
    </dsp:sp>
    <dsp:sp modelId="{F504F437-4C57-45B2-B8FB-D92FDAD31BA3}">
      <dsp:nvSpPr>
        <dsp:cNvPr id="0" name=""/>
        <dsp:cNvSpPr/>
      </dsp:nvSpPr>
      <dsp:spPr>
        <a:xfrm>
          <a:off x="2040" y="890061"/>
          <a:ext cx="2185228" cy="13111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1. ЭТАП. Домашние задания</a:t>
          </a:r>
        </a:p>
      </dsp:txBody>
      <dsp:txXfrm>
        <a:off x="2040" y="890061"/>
        <a:ext cx="2185228" cy="1311136"/>
      </dsp:txXfrm>
    </dsp:sp>
    <dsp:sp modelId="{B4D5ABC9-5BB9-4310-B86D-1EEC712C74AE}">
      <dsp:nvSpPr>
        <dsp:cNvPr id="0" name=""/>
        <dsp:cNvSpPr/>
      </dsp:nvSpPr>
      <dsp:spPr>
        <a:xfrm>
          <a:off x="4873298" y="1499910"/>
          <a:ext cx="472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00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096734" y="1543117"/>
        <a:ext cx="25130" cy="5026"/>
      </dsp:txXfrm>
    </dsp:sp>
    <dsp:sp modelId="{7F67AEE6-BA5E-4F59-964A-4BEA0030B959}">
      <dsp:nvSpPr>
        <dsp:cNvPr id="0" name=""/>
        <dsp:cNvSpPr/>
      </dsp:nvSpPr>
      <dsp:spPr>
        <a:xfrm>
          <a:off x="2689870" y="890061"/>
          <a:ext cx="2185228" cy="13111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2. ЭТАП «Услышать — значит забыть, увидеть — значит вспомнить, сделать — значит понять»:</a:t>
          </a:r>
        </a:p>
      </dsp:txBody>
      <dsp:txXfrm>
        <a:off x="2689870" y="890061"/>
        <a:ext cx="2185228" cy="1311136"/>
      </dsp:txXfrm>
    </dsp:sp>
    <dsp:sp modelId="{E162EBF9-EBE5-4F5A-B51B-A44176F28AE2}">
      <dsp:nvSpPr>
        <dsp:cNvPr id="0" name=""/>
        <dsp:cNvSpPr/>
      </dsp:nvSpPr>
      <dsp:spPr>
        <a:xfrm>
          <a:off x="7561129" y="1499910"/>
          <a:ext cx="472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00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784565" y="1543117"/>
        <a:ext cx="25130" cy="5026"/>
      </dsp:txXfrm>
    </dsp:sp>
    <dsp:sp modelId="{6189F35A-5EFA-429F-97D6-D83187ABDA34}">
      <dsp:nvSpPr>
        <dsp:cNvPr id="0" name=""/>
        <dsp:cNvSpPr/>
      </dsp:nvSpPr>
      <dsp:spPr>
        <a:xfrm>
          <a:off x="5377701" y="890061"/>
          <a:ext cx="2185228" cy="13111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3. ЭТАП «Говоря языком плаката»</a:t>
          </a:r>
        </a:p>
      </dsp:txBody>
      <dsp:txXfrm>
        <a:off x="5377701" y="890061"/>
        <a:ext cx="2185228" cy="1311136"/>
      </dsp:txXfrm>
    </dsp:sp>
    <dsp:sp modelId="{78D48CEB-458C-4471-A559-7677004982FC}">
      <dsp:nvSpPr>
        <dsp:cNvPr id="0" name=""/>
        <dsp:cNvSpPr/>
      </dsp:nvSpPr>
      <dsp:spPr>
        <a:xfrm>
          <a:off x="1094654" y="2199398"/>
          <a:ext cx="8063491" cy="472002"/>
        </a:xfrm>
        <a:custGeom>
          <a:avLst/>
          <a:gdLst/>
          <a:ahLst/>
          <a:cxnLst/>
          <a:rect l="0" t="0" r="0" b="0"/>
          <a:pathLst>
            <a:path>
              <a:moveTo>
                <a:pt x="8063491" y="0"/>
              </a:moveTo>
              <a:lnTo>
                <a:pt x="8063491" y="253101"/>
              </a:lnTo>
              <a:lnTo>
                <a:pt x="0" y="253101"/>
              </a:lnTo>
              <a:lnTo>
                <a:pt x="0" y="472002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924421" y="2432886"/>
        <a:ext cx="403957" cy="5026"/>
      </dsp:txXfrm>
    </dsp:sp>
    <dsp:sp modelId="{19B76A2C-34CB-44BE-8052-BCECED8AC411}">
      <dsp:nvSpPr>
        <dsp:cNvPr id="0" name=""/>
        <dsp:cNvSpPr/>
      </dsp:nvSpPr>
      <dsp:spPr>
        <a:xfrm>
          <a:off x="8065531" y="890061"/>
          <a:ext cx="2185228" cy="13111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4. ЭТАП «Кампания – против!»</a:t>
          </a:r>
        </a:p>
      </dsp:txBody>
      <dsp:txXfrm>
        <a:off x="8065531" y="890061"/>
        <a:ext cx="2185228" cy="1311136"/>
      </dsp:txXfrm>
    </dsp:sp>
    <dsp:sp modelId="{CBD71F9E-51CD-47E4-8F85-71E5FDD81DA3}">
      <dsp:nvSpPr>
        <dsp:cNvPr id="0" name=""/>
        <dsp:cNvSpPr/>
      </dsp:nvSpPr>
      <dsp:spPr>
        <a:xfrm>
          <a:off x="2185468" y="3313649"/>
          <a:ext cx="472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00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408904" y="3356856"/>
        <a:ext cx="25130" cy="5026"/>
      </dsp:txXfrm>
    </dsp:sp>
    <dsp:sp modelId="{EB915189-7D54-4EB2-949F-D4098658C7B4}">
      <dsp:nvSpPr>
        <dsp:cNvPr id="0" name=""/>
        <dsp:cNvSpPr/>
      </dsp:nvSpPr>
      <dsp:spPr>
        <a:xfrm>
          <a:off x="2040" y="2703801"/>
          <a:ext cx="2185228" cy="13111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5. ЭТАП «Знаю - не знаю»</a:t>
          </a:r>
        </a:p>
      </dsp:txBody>
      <dsp:txXfrm>
        <a:off x="2040" y="2703801"/>
        <a:ext cx="2185228" cy="1311136"/>
      </dsp:txXfrm>
    </dsp:sp>
    <dsp:sp modelId="{D6B4635C-3469-4302-9601-37FD13950A55}">
      <dsp:nvSpPr>
        <dsp:cNvPr id="0" name=""/>
        <dsp:cNvSpPr/>
      </dsp:nvSpPr>
      <dsp:spPr>
        <a:xfrm>
          <a:off x="4873298" y="3313649"/>
          <a:ext cx="472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00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096734" y="3356856"/>
        <a:ext cx="25130" cy="5026"/>
      </dsp:txXfrm>
    </dsp:sp>
    <dsp:sp modelId="{EB0AF5D6-B222-46CA-B7C6-DD11B31A14D3}">
      <dsp:nvSpPr>
        <dsp:cNvPr id="0" name=""/>
        <dsp:cNvSpPr/>
      </dsp:nvSpPr>
      <dsp:spPr>
        <a:xfrm>
          <a:off x="2689870" y="2703801"/>
          <a:ext cx="2185228" cy="13111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6. ЭТАП Брейн-ринг: «Как? Зачем? Почему?»</a:t>
          </a:r>
        </a:p>
      </dsp:txBody>
      <dsp:txXfrm>
        <a:off x="2689870" y="2703801"/>
        <a:ext cx="2185228" cy="1311136"/>
      </dsp:txXfrm>
    </dsp:sp>
    <dsp:sp modelId="{6B5F9D78-D5DC-4BEB-A7EB-8B5AC3521012}">
      <dsp:nvSpPr>
        <dsp:cNvPr id="0" name=""/>
        <dsp:cNvSpPr/>
      </dsp:nvSpPr>
      <dsp:spPr>
        <a:xfrm>
          <a:off x="7561129" y="3313649"/>
          <a:ext cx="472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00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784565" y="3356856"/>
        <a:ext cx="25130" cy="5026"/>
      </dsp:txXfrm>
    </dsp:sp>
    <dsp:sp modelId="{6B14AEE4-F448-41E2-9E94-B6D7CFFAD869}">
      <dsp:nvSpPr>
        <dsp:cNvPr id="0" name=""/>
        <dsp:cNvSpPr/>
      </dsp:nvSpPr>
      <dsp:spPr>
        <a:xfrm>
          <a:off x="5377701" y="2703801"/>
          <a:ext cx="2185228" cy="13111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7. ЭТАП «Если хочешь быть богатым - будь здоров!» - спортивные старты</a:t>
          </a:r>
        </a:p>
      </dsp:txBody>
      <dsp:txXfrm>
        <a:off x="5377701" y="2703801"/>
        <a:ext cx="2185228" cy="1311136"/>
      </dsp:txXfrm>
    </dsp:sp>
    <dsp:sp modelId="{F22EA42C-3E08-4E6A-AEAF-6A77DEB08CBE}">
      <dsp:nvSpPr>
        <dsp:cNvPr id="0" name=""/>
        <dsp:cNvSpPr/>
      </dsp:nvSpPr>
      <dsp:spPr>
        <a:xfrm>
          <a:off x="8065531" y="2703801"/>
          <a:ext cx="2185228" cy="13111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8. ЭТАП (ЗАКЛЮЧИТЕЛЬНЫЙ) «Вот я стану депутатом...»</a:t>
          </a:r>
        </a:p>
      </dsp:txBody>
      <dsp:txXfrm>
        <a:off x="8065531" y="2703801"/>
        <a:ext cx="2185228" cy="13111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A85E8-1A16-4C3E-98B2-631FFABB1CDA}">
      <dsp:nvSpPr>
        <dsp:cNvPr id="0" name=""/>
        <dsp:cNvSpPr/>
      </dsp:nvSpPr>
      <dsp:spPr>
        <a:xfrm>
          <a:off x="886500" y="2905"/>
          <a:ext cx="2216250" cy="1329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Видеокамера</a:t>
          </a:r>
        </a:p>
      </dsp:txBody>
      <dsp:txXfrm>
        <a:off x="886500" y="2905"/>
        <a:ext cx="2216250" cy="1329750"/>
      </dsp:txXfrm>
    </dsp:sp>
    <dsp:sp modelId="{ADD8DCEA-A293-41A5-BEE8-04A6F5AD7B0C}">
      <dsp:nvSpPr>
        <dsp:cNvPr id="0" name=""/>
        <dsp:cNvSpPr/>
      </dsp:nvSpPr>
      <dsp:spPr>
        <a:xfrm>
          <a:off x="3324375" y="2905"/>
          <a:ext cx="2216250" cy="1329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Микрофон</a:t>
          </a:r>
        </a:p>
      </dsp:txBody>
      <dsp:txXfrm>
        <a:off x="3324375" y="2905"/>
        <a:ext cx="2216250" cy="1329750"/>
      </dsp:txXfrm>
    </dsp:sp>
    <dsp:sp modelId="{4B80F501-0972-4FCF-BEDF-E60E5BBAA3FB}">
      <dsp:nvSpPr>
        <dsp:cNvPr id="0" name=""/>
        <dsp:cNvSpPr/>
      </dsp:nvSpPr>
      <dsp:spPr>
        <a:xfrm>
          <a:off x="5762250" y="2905"/>
          <a:ext cx="2216250" cy="1329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Компьютер со специализированной программой для обработки видео- и фото- файлов</a:t>
          </a:r>
        </a:p>
      </dsp:txBody>
      <dsp:txXfrm>
        <a:off x="5762250" y="2905"/>
        <a:ext cx="2216250" cy="1329750"/>
      </dsp:txXfrm>
    </dsp:sp>
    <dsp:sp modelId="{DA774598-B816-497B-BB41-08977D223430}">
      <dsp:nvSpPr>
        <dsp:cNvPr id="0" name=""/>
        <dsp:cNvSpPr/>
      </dsp:nvSpPr>
      <dsp:spPr>
        <a:xfrm>
          <a:off x="886500" y="1554281"/>
          <a:ext cx="2216250" cy="1329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Фотоаппарат</a:t>
          </a:r>
        </a:p>
      </dsp:txBody>
      <dsp:txXfrm>
        <a:off x="886500" y="1554281"/>
        <a:ext cx="2216250" cy="1329750"/>
      </dsp:txXfrm>
    </dsp:sp>
    <dsp:sp modelId="{12B7F877-794F-4E1E-B6E3-CD041C225CB9}">
      <dsp:nvSpPr>
        <dsp:cNvPr id="0" name=""/>
        <dsp:cNvSpPr/>
      </dsp:nvSpPr>
      <dsp:spPr>
        <a:xfrm>
          <a:off x="3324375" y="1554281"/>
          <a:ext cx="2216250" cy="1329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Телевизор/проектор</a:t>
          </a:r>
        </a:p>
      </dsp:txBody>
      <dsp:txXfrm>
        <a:off x="3324375" y="1554281"/>
        <a:ext cx="2216250" cy="1329750"/>
      </dsp:txXfrm>
    </dsp:sp>
    <dsp:sp modelId="{6E9321F3-CEAC-4FA4-9737-75C7E73A605D}">
      <dsp:nvSpPr>
        <dsp:cNvPr id="0" name=""/>
        <dsp:cNvSpPr/>
      </dsp:nvSpPr>
      <dsp:spPr>
        <a:xfrm>
          <a:off x="5762250" y="1554281"/>
          <a:ext cx="2216250" cy="1329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Помещение/площадка</a:t>
          </a:r>
        </a:p>
      </dsp:txBody>
      <dsp:txXfrm>
        <a:off x="5762250" y="1554281"/>
        <a:ext cx="2216250" cy="1329750"/>
      </dsp:txXfrm>
    </dsp:sp>
    <dsp:sp modelId="{1DCD0886-9884-4E80-9C85-74D1977DAA60}">
      <dsp:nvSpPr>
        <dsp:cNvPr id="0" name=""/>
        <dsp:cNvSpPr/>
      </dsp:nvSpPr>
      <dsp:spPr>
        <a:xfrm>
          <a:off x="3324375" y="3105656"/>
          <a:ext cx="2216250" cy="1329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Оборудование для выхода в интернет</a:t>
          </a:r>
        </a:p>
      </dsp:txBody>
      <dsp:txXfrm>
        <a:off x="3324375" y="3105656"/>
        <a:ext cx="2216250" cy="1329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196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s://presentation-creation.ru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4"/>
            <a:extLst>
              <a:ext uri="{FF2B5EF4-FFF2-40B4-BE49-F238E27FC236}">
                <a16:creationId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  <p:sldLayoutId id="214748366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6096000" y="-10104"/>
            <a:ext cx="6096000" cy="6868104"/>
          </a:xfr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5"/>
            <a:ext cx="10285179" cy="6868105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СМ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0" y="2916297"/>
            <a:ext cx="8894274" cy="1395408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7813431" y="4219575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95477" y="3249877"/>
            <a:ext cx="8883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Привычка отнимающая жизнь</a:t>
            </a:r>
            <a:r>
              <a:rPr lang="en-US" sz="4000" dirty="0">
                <a:solidFill>
                  <a:schemeClr val="bg1"/>
                </a:solidFill>
              </a:rPr>
              <a:t>...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9A905-4FE9-428E-835C-1D354342AC66}"/>
              </a:ext>
            </a:extLst>
          </p:cNvPr>
          <p:cNvSpPr txBox="1"/>
          <p:nvPr/>
        </p:nvSpPr>
        <p:spPr>
          <a:xfrm>
            <a:off x="1577398" y="401121"/>
            <a:ext cx="7162313" cy="66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  «Образовательный центр №4 Майкопского района» </a:t>
            </a:r>
            <a:endParaRPr lang="ru-RU" sz="12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8DFEC-23D4-453B-97A7-9285075BDC94}"/>
              </a:ext>
            </a:extLst>
          </p:cNvPr>
          <p:cNvSpPr txBox="1"/>
          <p:nvPr/>
        </p:nvSpPr>
        <p:spPr>
          <a:xfrm>
            <a:off x="210852" y="5038441"/>
            <a:ext cx="5607015" cy="156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Авторы: Арутюнян Н.Э.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Атласкирова-</a:t>
            </a:r>
            <a:r>
              <a:rPr lang="ru-RU" sz="18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Хагба</a:t>
            </a:r>
            <a:r>
              <a:rPr lang="ru-RU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С.З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29DC0-A697-46FE-8DFF-3B49654DC957}"/>
              </a:ext>
            </a:extLst>
          </p:cNvPr>
          <p:cNvSpPr txBox="1"/>
          <p:nvPr/>
        </p:nvSpPr>
        <p:spPr>
          <a:xfrm>
            <a:off x="222177" y="2481208"/>
            <a:ext cx="638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Социальный проект по направлению «</a:t>
            </a:r>
            <a:r>
              <a:rPr lang="ru-RU" dirty="0" err="1">
                <a:solidFill>
                  <a:schemeClr val="bg1"/>
                </a:solidFill>
              </a:rPr>
              <a:t>Здоровьесбережение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146000" y="2842458"/>
            <a:ext cx="6891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A0D760A-EECE-4901-855B-8A30EF92C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853913"/>
              </p:ext>
            </p:extLst>
          </p:nvPr>
        </p:nvGraphicFramePr>
        <p:xfrm>
          <a:off x="1821000" y="1134000"/>
          <a:ext cx="8550000" cy="459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51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tabLst/>
              <a:defRPr/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FF127F-9369-4999-AF4D-4A924E1C2982}"/>
              </a:ext>
            </a:extLst>
          </p:cNvPr>
          <p:cNvSpPr/>
          <p:nvPr/>
        </p:nvSpPr>
        <p:spPr>
          <a:xfrm>
            <a:off x="9563041" y="4085336"/>
            <a:ext cx="2583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D2AA75B3-02EF-4905-A5EC-593DEC89E0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225351"/>
              </p:ext>
            </p:extLst>
          </p:nvPr>
        </p:nvGraphicFramePr>
        <p:xfrm>
          <a:off x="786000" y="594000"/>
          <a:ext cx="10620000" cy="5471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452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 проекта:</a:t>
            </a:r>
            <a:b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089000"/>
            <a:ext cx="10515600" cy="5175275"/>
          </a:xfrm>
        </p:spPr>
        <p:txBody>
          <a:bodyPr>
            <a:normAutofit fontScale="85000" lnSpcReduction="10000"/>
          </a:bodyPr>
          <a:lstStyle/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школьников ценностного отношения   к индивидуальному здоровью, ориентации на здоровый стиль жизни, а также подготовка волонтеров к пропаганде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образа жизни среди учащихся.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мотивационных установок на приоритетное значение здоровья и здорового образа жизни в шкале личностных ценностей                      у индивидуума (в системах различного уровня отношений между субъектами образовательного процесса).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381000" algn="l"/>
              </a:tabLst>
            </a:pP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субъектов образовательного процесса на формирование индивидуального здоровья, увеличение его резервов, а также активное его самосохранение и дальнейшее укрепление.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381000" algn="l"/>
              </a:tabLst>
            </a:pP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учащихся грамотно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мышления, духовно-нравственной и физической культуры, а также активной социальной позиции в сфере профилактики наркомании в подростковой среде.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381000" algn="l"/>
              </a:tabLst>
            </a:pP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эффективности оздоровительной и учебно-воспитательной  работы в школе.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381000" algn="l"/>
              </a:tabLst>
            </a:pP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Координация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усилий учебных и структурных подразделений, а также общественных объединений работников и обучающихся школы для решения проблем профилактики наркомании и других зависимостей (табакокурения, употребления алкоголя, </a:t>
            </a:r>
            <a:r>
              <a:rPr lang="ru-RU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токсикозависимости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93312"/>
            <a:ext cx="5625000" cy="170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978349" y="3066522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  <a:p>
            <a:endParaRPr lang="ru-RU" sz="1800" dirty="0"/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10284" y="1249012"/>
            <a:ext cx="5624999" cy="1020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23AEEA-02F0-42CD-AD63-8206739D3E1E}"/>
              </a:ext>
            </a:extLst>
          </p:cNvPr>
          <p:cNvSpPr txBox="1"/>
          <p:nvPr/>
        </p:nvSpPr>
        <p:spPr>
          <a:xfrm>
            <a:off x="111000" y="909000"/>
            <a:ext cx="1138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1E1EDE0-9801-42A0-85A5-4008E062F7D0}"/>
              </a:ext>
            </a:extLst>
          </p:cNvPr>
          <p:cNvSpPr/>
          <p:nvPr/>
        </p:nvSpPr>
        <p:spPr>
          <a:xfrm>
            <a:off x="-8625" y="0"/>
            <a:ext cx="6096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EE212004-062B-41AB-B9FD-7DA201C8D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186549"/>
              </p:ext>
            </p:extLst>
          </p:nvPr>
        </p:nvGraphicFramePr>
        <p:xfrm>
          <a:off x="1306125" y="1102791"/>
          <a:ext cx="9562500" cy="540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33A03CC-E64A-497F-A371-D3EFDFA1D746}"/>
              </a:ext>
            </a:extLst>
          </p:cNvPr>
          <p:cNvSpPr txBox="1"/>
          <p:nvPr/>
        </p:nvSpPr>
        <p:spPr>
          <a:xfrm>
            <a:off x="1011000" y="259008"/>
            <a:ext cx="859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Ожидаемые 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206841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61D813B-E555-48CE-9A64-404ACE95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Основные этапы реализации социально значимого проекта: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48811EC-5DB4-4F30-BEC6-D4721954B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264462"/>
              </p:ext>
            </p:extLst>
          </p:nvPr>
        </p:nvGraphicFramePr>
        <p:xfrm>
          <a:off x="2586000" y="2214000"/>
          <a:ext cx="6615000" cy="337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817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C3D92-36D8-4F5B-B9E4-5E33528C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Формы работы по реализации проекта: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47AEC33-0393-4C35-BD4D-C2F126AD6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285317"/>
              </p:ext>
            </p:extLst>
          </p:nvPr>
        </p:nvGraphicFramePr>
        <p:xfrm>
          <a:off x="1461000" y="2279563"/>
          <a:ext cx="9269999" cy="29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45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8115-292C-4C4B-A689-49616577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Мероприятия по реализации проекта: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CC9C138-92AD-43AE-87BC-1272DB9B7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736896"/>
              </p:ext>
            </p:extLst>
          </p:nvPr>
        </p:nvGraphicFramePr>
        <p:xfrm>
          <a:off x="838200" y="1449000"/>
          <a:ext cx="10252800" cy="4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254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32C82-632E-4525-880C-BCAE2837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Перечень необходимого оборудования для реализации проекта: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60BCD27-A7DC-4CDB-B362-9B151E135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491503"/>
              </p:ext>
            </p:extLst>
          </p:nvPr>
        </p:nvGraphicFramePr>
        <p:xfrm>
          <a:off x="1461000" y="1854000"/>
          <a:ext cx="8865000" cy="443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758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626</Words>
  <Application>Microsoft Office PowerPoint</Application>
  <PresentationFormat>Широкоэкранный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 </vt:lpstr>
      <vt:lpstr>Цели и задачи проекта проекта: </vt:lpstr>
      <vt:lpstr>Презентация PowerPoint</vt:lpstr>
      <vt:lpstr>Основные этапы реализации социально значимого проекта: </vt:lpstr>
      <vt:lpstr>Формы работы по реализации проекта: </vt:lpstr>
      <vt:lpstr>Мероприятия по реализации проекта:</vt:lpstr>
      <vt:lpstr>Перечень необходимого оборудования для реализации проекта: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Азида Атласкирова</cp:lastModifiedBy>
  <cp:revision>30</cp:revision>
  <dcterms:created xsi:type="dcterms:W3CDTF">2020-06-15T10:11:26Z</dcterms:created>
  <dcterms:modified xsi:type="dcterms:W3CDTF">2022-02-16T18:08:46Z</dcterms:modified>
</cp:coreProperties>
</file>