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0279C-A15A-4805-9A67-897B6A87D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Добровольческая деятельность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7F0DD1-DBB5-4024-BA96-B0FCFC1E50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МБОУ СОШ с УИОП №60 города Кирова</a:t>
            </a:r>
          </a:p>
        </p:txBody>
      </p:sp>
    </p:spTree>
    <p:extLst>
      <p:ext uri="{BB962C8B-B14F-4D97-AF65-F5344CB8AC3E}">
        <p14:creationId xmlns:p14="http://schemas.microsoft.com/office/powerpoint/2010/main" val="151204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93046-0176-45C2-BA38-7C200784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Волонтерский отряд </a:t>
            </a:r>
            <a:br>
              <a:rPr lang="ru-RU" dirty="0"/>
            </a:br>
            <a:r>
              <a:rPr lang="ru-RU" dirty="0"/>
              <a:t>«Пантера»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AEF0F3-68B3-473F-9690-B188DA235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071761"/>
            <a:ext cx="6281738" cy="4711303"/>
          </a:xfrm>
        </p:spPr>
      </p:pic>
    </p:spTree>
    <p:extLst>
      <p:ext uri="{BB962C8B-B14F-4D97-AF65-F5344CB8AC3E}">
        <p14:creationId xmlns:p14="http://schemas.microsoft.com/office/powerpoint/2010/main" val="264090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B32DD-212A-4113-9CE2-30276D7E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акциях и мероприятиях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212D55-7C2B-49C3-B0BF-64D950B8C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Школьный, городской, Всероссийский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656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1EAF5-9D74-4B4C-9373-90D662E4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Волонтерские рекорды Первых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7B6F6-B6B3-4D37-8CB0-036666482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Участники волонтерского отряда активно принимают участие в проекте «Волонтерские рекорды Первых»: собирают макулатуру, сдают пластиковые крышечки, собирают корм для бездомных животных и т.д.</a:t>
            </a:r>
          </a:p>
        </p:txBody>
      </p:sp>
    </p:spTree>
    <p:extLst>
      <p:ext uri="{BB962C8B-B14F-4D97-AF65-F5344CB8AC3E}">
        <p14:creationId xmlns:p14="http://schemas.microsoft.com/office/powerpoint/2010/main" val="360331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FEC78-4001-4BFC-BFA2-F137F598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Наставники Орлят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1304D-8E2A-4CD4-B7D2-CA5A34B9D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Активное развитие в 2024-2025 учебном году получило направление наставничества, когда ученики 7 класса проводят занятия для начальной школы, старшие классы являются наставниками для младших школьников, подавая им пример. Особенно ярко проходит изучение трека «Орленок-доброволец».</a:t>
            </a:r>
          </a:p>
        </p:txBody>
      </p:sp>
    </p:spTree>
    <p:extLst>
      <p:ext uri="{BB962C8B-B14F-4D97-AF65-F5344CB8AC3E}">
        <p14:creationId xmlns:p14="http://schemas.microsoft.com/office/powerpoint/2010/main" val="377599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226B1-73A6-4F15-87ED-1221BF5A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Помощь участникам СВО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13321-1BBB-48AA-8698-94DA1575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Отдельным направлением выделяем сборы помощи участникам Специальной военной операции, два года подряд ученики школы приносят огромное количество посылок, отправляют поддерживающие письма, открытки и рисунки на фронт. </a:t>
            </a:r>
          </a:p>
        </p:txBody>
      </p:sp>
    </p:spTree>
    <p:extLst>
      <p:ext uri="{BB962C8B-B14F-4D97-AF65-F5344CB8AC3E}">
        <p14:creationId xmlns:p14="http://schemas.microsoft.com/office/powerpoint/2010/main" val="203228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F3F026A-A04D-4D79-8B4B-59D0859F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86" y="221513"/>
            <a:ext cx="2719573" cy="20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92A0EB8-4DA1-4117-8497-D9916386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83" y="2372835"/>
            <a:ext cx="3197739" cy="426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5C2BF2C-E681-4457-B99F-C14FB13F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93" y="3144581"/>
            <a:ext cx="4520019" cy="33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626D686-45D6-4350-BFE9-EB4A9F52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74" y="323405"/>
            <a:ext cx="4607442" cy="345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1747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{41433BBC-28DC-4DB9-A21F-798350A27E25}tf16401371</Template>
  <TotalTime>19</TotalTime>
  <Words>136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Rockwell</vt:lpstr>
      <vt:lpstr>Wingdings</vt:lpstr>
      <vt:lpstr>Атлас</vt:lpstr>
      <vt:lpstr>Добровольческая деятельность </vt:lpstr>
      <vt:lpstr>Волонтерский отряд  «Пантера»</vt:lpstr>
      <vt:lpstr>Участие в акциях и мероприятиях </vt:lpstr>
      <vt:lpstr>Волонтерские рекорды Первых</vt:lpstr>
      <vt:lpstr>Наставники Орлят России</vt:lpstr>
      <vt:lpstr>Помощь участникам СВО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Добровольческая деятельность</dc:title>
  <dc:creator>Ekaterina Khmeleva</dc:creator>
  <cp:lastModifiedBy>Ekaterina Khmeleva</cp:lastModifiedBy>
  <cp:revision>2</cp:revision>
  <dcterms:created xsi:type="dcterms:W3CDTF">2024-10-11T12:44:09Z</dcterms:created>
  <dcterms:modified xsi:type="dcterms:W3CDTF">2024-10-11T13:03:52Z</dcterms:modified>
</cp:coreProperties>
</file>