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8ADCE1-E9E8-4F77-A212-25E938B534A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6DE2C9-963E-49E5-886F-D366B5A52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339"/>
          </a:xfrm>
        </p:spPr>
      </p:pic>
      <p:pic>
        <p:nvPicPr>
          <p:cNvPr id="5" name="Рисунок 4" descr="ивц.jpg"/>
          <p:cNvPicPr>
            <a:picLocks noChangeAspect="1"/>
          </p:cNvPicPr>
          <p:nvPr/>
        </p:nvPicPr>
        <p:blipFill>
          <a:blip r:embed="rId3" cstate="print"/>
          <a:srcRect l="11167" t="6342" r="5881" b="36106"/>
          <a:stretch>
            <a:fillRect/>
          </a:stretch>
        </p:blipFill>
        <p:spPr>
          <a:xfrm>
            <a:off x="1547664" y="260648"/>
            <a:ext cx="6264696" cy="614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339"/>
          </a:xfrm>
        </p:spPr>
      </p:pic>
      <p:pic>
        <p:nvPicPr>
          <p:cNvPr id="5" name="Рисунок 4" descr="зо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381558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игарета на конфет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573016"/>
            <a:ext cx="4150166" cy="283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4" y="26369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Акция «меняем сигарету на Конфетку»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Всероссийский день трезвости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6199" y="-315416"/>
            <a:ext cx="9300199" cy="70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Рисунок 5" descr="добродень 1.jpg"/>
          <p:cNvPicPr>
            <a:picLocks noChangeAspect="1"/>
          </p:cNvPicPr>
          <p:nvPr/>
        </p:nvPicPr>
        <p:blipFill>
          <a:blip r:embed="rId3" cstate="print"/>
          <a:srcRect t="14485" b="6879"/>
          <a:stretch>
            <a:fillRect/>
          </a:stretch>
        </p:blipFill>
        <p:spPr>
          <a:xfrm>
            <a:off x="827584" y="3501008"/>
            <a:ext cx="2160240" cy="302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доброд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632"/>
            <a:ext cx="4683993" cy="3011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добролидер.jpg"/>
          <p:cNvPicPr>
            <a:picLocks noChangeAspect="1"/>
          </p:cNvPicPr>
          <p:nvPr/>
        </p:nvPicPr>
        <p:blipFill>
          <a:blip r:embed="rId5" cstate="print"/>
          <a:srcRect l="14286" t="28506"/>
          <a:stretch>
            <a:fillRect/>
          </a:stretch>
        </p:blipFill>
        <p:spPr>
          <a:xfrm>
            <a:off x="5796136" y="3717032"/>
            <a:ext cx="2592288" cy="288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54868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Региональная акция «</a:t>
            </a:r>
            <a:r>
              <a:rPr lang="ru-RU" b="1" dirty="0" err="1" smtClean="0">
                <a:solidFill>
                  <a:schemeClr val="accent2"/>
                </a:solidFill>
                <a:latin typeface="Calibri" pitchFamily="34" charset="0"/>
              </a:rPr>
              <a:t>Добродень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»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414908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О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бластной конкурс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«</a:t>
            </a:r>
            <a:r>
              <a:rPr lang="ru-RU" b="1" dirty="0" err="1" smtClean="0">
                <a:solidFill>
                  <a:schemeClr val="accent2"/>
                </a:solidFill>
                <a:latin typeface="Calibri" pitchFamily="34" charset="0"/>
              </a:rPr>
              <a:t>Добролидер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»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3618" y="3244334"/>
            <a:ext cx="339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Акция «Георгиевская ленточка»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85" y="0"/>
            <a:ext cx="90734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84482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Даже самая маленькая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помощь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может сделать мир </a:t>
            </a:r>
          </a:p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светлее!</a:t>
            </a:r>
            <a:endParaRPr lang="ru-RU" sz="44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85" y="0"/>
            <a:ext cx="90734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Calibri" pitchFamily="34" charset="0"/>
              </a:rPr>
              <a:t>М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униципальное представительство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Ивановской региональной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 общественной организации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«Ресурсный центр организации добровольческой деятельности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 «Ивановский волонтерский центр». </a:t>
            </a:r>
          </a:p>
          <a:p>
            <a:pPr algn="ctr"/>
            <a:endParaRPr lang="ru-RU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Работа ведется  с 2021года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339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Проводим мероприятия по разным направлениям: здравоохранение и ЗОЖ, Ветераны и историческая память, дети и молодежь, спорт и события, животные, старшее поколение, экология, культура и искусство, интеллектуальна</a:t>
            </a: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я 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помощь, образование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43711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Практически ни одно мероприятие города не обходится без помощи волонтеров.</a:t>
            </a:r>
            <a:b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</a:b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300199" cy="7029400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Ежегодные мероприятия: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благотворительная акция «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Помоги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пойти учиться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"Георгиевская ленточка";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д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вижение Бессмертный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полк; 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поздравление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ветеранов с Днем победы;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взаимопомощи  "Мы вместе";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"Свеча памяти";</a:t>
            </a: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err="1" smtClean="0">
                <a:solidFill>
                  <a:schemeClr val="accent2"/>
                </a:solidFill>
                <a:latin typeface="Calibri" pitchFamily="34" charset="0"/>
              </a:rPr>
              <a:t>о</a:t>
            </a:r>
            <a:r>
              <a:rPr lang="ru-RU" sz="2000" b="1" dirty="0" err="1" smtClean="0">
                <a:solidFill>
                  <a:schemeClr val="accent2"/>
                </a:solidFill>
                <a:latin typeface="Calibri" pitchFamily="34" charset="0"/>
              </a:rPr>
              <a:t>нлайн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 -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акция «День Белых журавлей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всероссийский день заботы о памятниках истории и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культуры;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день города; 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обучающая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сессия для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волонтеров;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«Имя твое неизвестно, подвиг твой бессмертен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всероссийская </a:t>
            </a:r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акция «День Героев Отечества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патриотическая акция «Сталинградская битва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всероссийская акция «Звёзды Героев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акция «Расскажи где торгуют смертью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Calibri" pitchFamily="34" charset="0"/>
              </a:rPr>
              <a:t>- акция «Меняем сигарету на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конфетку»;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- акция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«Ёлка  желаний».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339"/>
          </a:xfrm>
        </p:spPr>
      </p:pic>
      <p:sp>
        <p:nvSpPr>
          <p:cNvPr id="6" name="Прямоугольник 5"/>
          <p:cNvSpPr/>
          <p:nvPr/>
        </p:nvSpPr>
        <p:spPr>
          <a:xfrm>
            <a:off x="5076056" y="69269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Образовательная 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сессия для волонтеров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933056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Церемония чествования 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активных волонтеров Заволжского района на Дне Добровольца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9" name="Рисунок 8" descr="регион добрых д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4608512" cy="250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день в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140968"/>
            <a:ext cx="497049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339"/>
            <a:ext cx="9144000" cy="6911339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1340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Акция «Помоги 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пойти учиться»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8" name="Рисунок 7" descr="пом пой уч.jpg"/>
          <p:cNvPicPr>
            <a:picLocks noChangeAspect="1"/>
          </p:cNvPicPr>
          <p:nvPr/>
        </p:nvPicPr>
        <p:blipFill>
          <a:blip r:embed="rId3" cstate="print"/>
          <a:srcRect l="8625" r="5121" b="9399"/>
          <a:stretch>
            <a:fillRect/>
          </a:stretch>
        </p:blipFill>
        <p:spPr>
          <a:xfrm>
            <a:off x="4355976" y="3501008"/>
            <a:ext cx="432048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омоги пойти уч.jpg"/>
          <p:cNvPicPr>
            <a:picLocks noChangeAspect="1"/>
          </p:cNvPicPr>
          <p:nvPr/>
        </p:nvPicPr>
        <p:blipFill>
          <a:blip r:embed="rId4" cstate="print"/>
          <a:srcRect r="18827" b="28844"/>
          <a:stretch>
            <a:fillRect/>
          </a:stretch>
        </p:blipFill>
        <p:spPr>
          <a:xfrm>
            <a:off x="323528" y="188640"/>
            <a:ext cx="378656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339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5099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Акция </a:t>
            </a:r>
            <a:r>
              <a:rPr lang="ru-RU" sz="2400" b="1" dirty="0" smtClean="0">
                <a:solidFill>
                  <a:schemeClr val="accent2"/>
                </a:solidFill>
                <a:latin typeface="Calibri" pitchFamily="34" charset="0"/>
              </a:rPr>
              <a:t>взаимопомощи «Мы вместе»</a:t>
            </a:r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Рисунок 5" descr="своих не бросаем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344483" cy="3258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своих не бросае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339"/>
          </a:xfrm>
        </p:spPr>
      </p:pic>
      <p:pic>
        <p:nvPicPr>
          <p:cNvPr id="5" name="Рисунок 4" descr="гт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168352" cy="2888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то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60648"/>
            <a:ext cx="3487829" cy="28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077072"/>
            <a:ext cx="5760640" cy="2614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3429000"/>
            <a:ext cx="6889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Помощь в проведении муниципального этапа зимнего фестиваля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Всероссийского физкультурно-спортивного комплекса ГТО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339"/>
            <a:ext cx="9144000" cy="6911339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460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«Георгиевская ленточка»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Рисунок 5" descr="георг л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3888432" cy="298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звезды героев.jpg"/>
          <p:cNvPicPr>
            <a:picLocks noChangeAspect="1"/>
          </p:cNvPicPr>
          <p:nvPr/>
        </p:nvPicPr>
        <p:blipFill>
          <a:blip r:embed="rId4" cstate="print"/>
          <a:srcRect l="7634" r="5333"/>
          <a:stretch>
            <a:fillRect/>
          </a:stretch>
        </p:blipFill>
        <p:spPr>
          <a:xfrm>
            <a:off x="5148064" y="4481736"/>
            <a:ext cx="3677551" cy="2330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8064" y="400506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</a:t>
            </a:r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«Звезды Героев»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0" name="Рисунок 9" descr="акция сталингр бит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980728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27984" y="4046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Акция «Сталинградская битва» </a:t>
            </a:r>
            <a:endParaRPr lang="ru-RU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2" name="Рисунок 11" descr="уборка снег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437112"/>
            <a:ext cx="4032448" cy="227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5595" y="4077072"/>
            <a:ext cx="4736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Calibri" pitchFamily="34" charset="0"/>
              </a:rPr>
              <a:t>Забота о памятниках истории и культу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236</TotalTime>
  <Words>289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kultura</dc:creator>
  <cp:lastModifiedBy>kultura</cp:lastModifiedBy>
  <cp:revision>24</cp:revision>
  <dcterms:created xsi:type="dcterms:W3CDTF">2024-02-02T06:08:38Z</dcterms:created>
  <dcterms:modified xsi:type="dcterms:W3CDTF">2024-02-02T11:55:49Z</dcterms:modified>
</cp:coreProperties>
</file>