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0" r:id="rId5"/>
    <p:sldId id="27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96" y="1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9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4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6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4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7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28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9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C09A-D160-42B4-B527-FE38C5C77E39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EAFA-5C11-4CA7-8B71-BC00D321D7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81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Kazan\Charity\Фото\kart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6336704" cy="68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3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a.Kolganova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03" y="31981"/>
            <a:ext cx="3326254" cy="2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4185" y="4719335"/>
            <a:ext cx="846628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2200" dirty="0" smtClean="0"/>
              <a:t>Неходячие дети, которые не могут передвигаться самостоятельно,  пересаживаются с инвалидных колясок  на специальные велосипеды и едут под чутким руководством родителей и специалистов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Picture 2" descr="G:\Kazan\Charity\Фото\kartin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/>
          <a:stretch/>
        </p:blipFill>
        <p:spPr bwMode="auto">
          <a:xfrm>
            <a:off x="2300482" y="511646"/>
            <a:ext cx="3495654" cy="9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1" r="22217"/>
          <a:stretch/>
        </p:blipFill>
        <p:spPr bwMode="auto">
          <a:xfrm>
            <a:off x="484259" y="1700807"/>
            <a:ext cx="3564050" cy="352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48334" y="2912066"/>
            <a:ext cx="452812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Это </a:t>
            </a:r>
            <a:r>
              <a:rPr lang="ru-RU" sz="2200" dirty="0" err="1"/>
              <a:t>велозаезд</a:t>
            </a:r>
            <a:r>
              <a:rPr lang="ru-RU" sz="2200" dirty="0"/>
              <a:t> , где дети с особенностями в развитии разного возраста показывают свою волю к победе и насколько силен в них соревновательный дух.</a:t>
            </a:r>
          </a:p>
        </p:txBody>
      </p:sp>
    </p:spTree>
    <p:extLst>
      <p:ext uri="{BB962C8B-B14F-4D97-AF65-F5344CB8AC3E}">
        <p14:creationId xmlns:p14="http://schemas.microsoft.com/office/powerpoint/2010/main" val="41534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a.Kolganova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54" y="61190"/>
            <a:ext cx="3326254" cy="2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0011" y="4482850"/>
            <a:ext cx="846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Picture 2" descr="G:\Kazan\Charity\Фото\kartin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/>
          <a:stretch/>
        </p:blipFill>
        <p:spPr bwMode="auto">
          <a:xfrm>
            <a:off x="2300482" y="511646"/>
            <a:ext cx="3495654" cy="9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t="3914" r="24070" b="-943"/>
          <a:stretch/>
        </p:blipFill>
        <p:spPr bwMode="auto">
          <a:xfrm>
            <a:off x="688368" y="2060848"/>
            <a:ext cx="3209719" cy="405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83968" y="299695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/>
              <a:t>        Специальные </a:t>
            </a:r>
            <a:r>
              <a:rPr lang="ru-RU" sz="2200" dirty="0"/>
              <a:t>велотренажеры разработаны </a:t>
            </a:r>
            <a:r>
              <a:rPr lang="ru-RU" sz="2200" dirty="0" smtClean="0"/>
              <a:t>специально для </a:t>
            </a:r>
            <a:r>
              <a:rPr lang="ru-RU" sz="2200" dirty="0"/>
              <a:t>людей с инвалидностью (ОВЗ), у  которых нарушена координация движений и они не могут самостоятельно передвигаться или кататься на обычных велосипедах (люди с синдромом Дауна, ДЦП, </a:t>
            </a:r>
            <a:r>
              <a:rPr lang="ru-RU" sz="2200" dirty="0" err="1"/>
              <a:t>аутисты</a:t>
            </a:r>
            <a:r>
              <a:rPr lang="ru-RU" sz="2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72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a.Kolganova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404" y="118932"/>
            <a:ext cx="3326254" cy="2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6273" y="4435354"/>
            <a:ext cx="846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Picture 2" descr="G:\Kazan\Charity\Фото\kartin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/>
          <a:stretch/>
        </p:blipFill>
        <p:spPr bwMode="auto">
          <a:xfrm>
            <a:off x="2300482" y="980728"/>
            <a:ext cx="3495654" cy="9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38328" y="301121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smtClean="0"/>
              <a:t>        </a:t>
            </a:r>
            <a:endParaRPr lang="ru-RU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r="14094"/>
          <a:stretch/>
        </p:blipFill>
        <p:spPr bwMode="auto">
          <a:xfrm>
            <a:off x="358090" y="2060848"/>
            <a:ext cx="289429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1981" y="2793409"/>
            <a:ext cx="5283987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/>
              <a:t>Наконец то ребенок может </a:t>
            </a:r>
            <a:r>
              <a:rPr lang="ru-RU" sz="2100" b="1" dirty="0"/>
              <a:t>самостоятельно передвигаться, без помощи взрослых! </a:t>
            </a:r>
          </a:p>
          <a:p>
            <a:pPr algn="just"/>
            <a:r>
              <a:rPr lang="ru-RU" sz="2100" dirty="0" smtClean="0"/>
              <a:t>Катание </a:t>
            </a:r>
            <a:r>
              <a:rPr lang="ru-RU" sz="2100" dirty="0"/>
              <a:t>на велосипеде помогает разрабатывать контрактуры суставов, тренирует вестибулярный аппарат, соответственно, улучшает координацию и, главное, дарит массу положительных </a:t>
            </a:r>
            <a:r>
              <a:rPr lang="ru-RU" sz="2100" dirty="0" smtClean="0"/>
              <a:t>эмоций.</a:t>
            </a:r>
            <a:endParaRPr lang="ru-RU" sz="2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5909" y="5495770"/>
            <a:ext cx="84744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50" b="1" dirty="0" smtClean="0"/>
              <a:t>Важно!</a:t>
            </a:r>
            <a:r>
              <a:rPr lang="ru-RU" sz="2150" dirty="0" smtClean="0"/>
              <a:t> Зимой </a:t>
            </a:r>
            <a:r>
              <a:rPr lang="ru-RU" sz="2150" dirty="0"/>
              <a:t>такие велосипеды превращаются в домашние велотренажеры и реабилитация непрерывно продолжается круглый год, что так необходимо людям с ОВЗ</a:t>
            </a:r>
          </a:p>
        </p:txBody>
      </p:sp>
    </p:spTree>
    <p:extLst>
      <p:ext uri="{BB962C8B-B14F-4D97-AF65-F5344CB8AC3E}">
        <p14:creationId xmlns:p14="http://schemas.microsoft.com/office/powerpoint/2010/main" val="26690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atalya.Kolganova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54" y="61190"/>
            <a:ext cx="3326254" cy="25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0011" y="4482850"/>
            <a:ext cx="8466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pic>
        <p:nvPicPr>
          <p:cNvPr id="6" name="Picture 2" descr="G:\Kazan\Charity\Фото\kartin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58"/>
          <a:stretch/>
        </p:blipFill>
        <p:spPr bwMode="auto">
          <a:xfrm>
            <a:off x="2300482" y="511646"/>
            <a:ext cx="3495654" cy="9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13680" y="3537590"/>
            <a:ext cx="4042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      А ещё!</a:t>
            </a:r>
          </a:p>
          <a:p>
            <a:pPr algn="just"/>
            <a:r>
              <a:rPr lang="ru-RU" sz="2200" dirty="0" smtClean="0"/>
              <a:t>«</a:t>
            </a:r>
            <a:r>
              <a:rPr lang="ru-RU" sz="2200" dirty="0"/>
              <a:t>Наперегонки со счастьем</a:t>
            </a:r>
            <a:r>
              <a:rPr lang="ru-RU" sz="2200" dirty="0" smtClean="0"/>
              <a:t>» - </a:t>
            </a:r>
            <a:r>
              <a:rPr lang="ru-RU" sz="2200" dirty="0"/>
              <a:t>это непередаваемые эмоции </a:t>
            </a:r>
            <a:r>
              <a:rPr lang="ru-RU" sz="2200" dirty="0" smtClean="0"/>
              <a:t>как для </a:t>
            </a:r>
            <a:r>
              <a:rPr lang="ru-RU" sz="2200" dirty="0"/>
              <a:t>детей, так и их родителей, а так же их друзей и всех членов семьи!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981" y="2861791"/>
            <a:ext cx="5283987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50" dirty="0" smtClean="0"/>
              <a:t>       </a:t>
            </a:r>
            <a:endParaRPr lang="ru-RU" sz="215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3"/>
          <a:stretch/>
        </p:blipFill>
        <p:spPr bwMode="auto">
          <a:xfrm>
            <a:off x="323528" y="2304256"/>
            <a:ext cx="430805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2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183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 Kolganova</dc:creator>
  <cp:lastModifiedBy>Natalya Kolganova</cp:lastModifiedBy>
  <cp:revision>22</cp:revision>
  <dcterms:created xsi:type="dcterms:W3CDTF">2018-08-14T08:25:47Z</dcterms:created>
  <dcterms:modified xsi:type="dcterms:W3CDTF">2021-06-16T08:39:11Z</dcterms:modified>
</cp:coreProperties>
</file>