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90" r:id="rId3"/>
    <p:sldId id="291" r:id="rId4"/>
    <p:sldId id="297" r:id="rId5"/>
    <p:sldId id="293" r:id="rId6"/>
    <p:sldId id="298" r:id="rId7"/>
    <p:sldId id="29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7" autoAdjust="0"/>
    <p:restoredTop sz="94660"/>
  </p:normalViewPr>
  <p:slideViewPr>
    <p:cSldViewPr>
      <p:cViewPr>
        <p:scale>
          <a:sx n="58" d="100"/>
          <a:sy n="58" d="100"/>
        </p:scale>
        <p:origin x="-314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Медиаволонтеры</a:t>
            </a:r>
            <a:r>
              <a:rPr lang="ru-RU" b="1" dirty="0">
                <a:solidFill>
                  <a:srgbClr val="FF0000"/>
                </a:solidFill>
              </a:rPr>
              <a:t> «Компас ТВ»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>
                <a:solidFill>
                  <a:srgbClr val="FF0000"/>
                </a:solidFill>
              </a:rPr>
              <a:t>службе обществу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72" y="1609725"/>
            <a:ext cx="4897655" cy="4846638"/>
          </a:xfrm>
        </p:spPr>
      </p:pic>
    </p:spTree>
    <p:extLst>
      <p:ext uri="{BB962C8B-B14F-4D97-AF65-F5344CB8AC3E}">
        <p14:creationId xmlns:p14="http://schemas.microsoft.com/office/powerpoint/2010/main" val="3813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43192" cy="564949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/>
                <a:ea typeface="Calibri"/>
                <a:cs typeface="Times New Roman"/>
              </a:rPr>
              <a:t>Профориентация и социализация молодежи с инвалидностью, с ОВЗ и здоровых подростков в количестве 30 человек посредством совместного обучения </a:t>
            </a:r>
            <a:r>
              <a:rPr lang="ru-RU" sz="2100" dirty="0" err="1">
                <a:latin typeface="Times New Roman"/>
                <a:ea typeface="Calibri"/>
                <a:cs typeface="Times New Roman"/>
              </a:rPr>
              <a:t>медиапроизводству</a:t>
            </a:r>
            <a:r>
              <a:rPr lang="ru-RU" sz="2100" dirty="0">
                <a:latin typeface="Times New Roman"/>
                <a:ea typeface="Calibri"/>
                <a:cs typeface="Times New Roman"/>
              </a:rPr>
              <a:t> и участия в </a:t>
            </a:r>
            <a:r>
              <a:rPr lang="ru-RU" sz="2100" dirty="0" err="1">
                <a:latin typeface="Times New Roman"/>
                <a:ea typeface="Calibri"/>
                <a:cs typeface="Times New Roman"/>
              </a:rPr>
              <a:t>медиаволонтерстве</a:t>
            </a:r>
            <a:r>
              <a:rPr lang="ru-RU" sz="2100" dirty="0">
                <a:latin typeface="Times New Roman"/>
                <a:ea typeface="Calibri"/>
                <a:cs typeface="Times New Roman"/>
              </a:rPr>
              <a:t> на территории Березовского городского </a:t>
            </a:r>
            <a:r>
              <a:rPr lang="ru-RU" sz="2100" dirty="0" smtClean="0">
                <a:latin typeface="Times New Roman"/>
                <a:ea typeface="Calibri"/>
                <a:cs typeface="Times New Roman"/>
              </a:rPr>
              <a:t>округа.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скорки\Pictures\sfmN9yLS5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0472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704856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Проблема: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Отсутствие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инклюзии в системе дополнительного образования Березовского городского округа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Отсутствие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местных СМИ достаточного количества материалов на социальную тематику.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Искорки\Pictures\TCLXJk1v9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86689"/>
            <a:ext cx="6339301" cy="41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Искорки\Pictures\nZlT329G9f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595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скорки\Pictures\MFM2G-egeM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551"/>
            <a:ext cx="4859591" cy="32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Искорки\Pictures\_6-Nrogil4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27" y="404664"/>
            <a:ext cx="4297218" cy="60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скорки\Pictures\7Gjq1yaYP3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" y="0"/>
            <a:ext cx="4094130" cy="32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Искорки\Pictures\zZW3zKMxF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28" y="3695814"/>
            <a:ext cx="4048372" cy="316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95" y="0"/>
            <a:ext cx="4201105" cy="321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Искорки\Pictures\MSC864tqby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95814"/>
            <a:ext cx="4197216" cy="31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Искорки\Pictures\ksJmCeMxKC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11"/>
            <a:ext cx="4372337" cy="33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скорки\Pictures\7QNDQmbQL3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49611"/>
            <a:ext cx="4255035" cy="33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скорки\Pictures\VzYSld6P5U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07" y="0"/>
            <a:ext cx="4219556" cy="28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скорки\Pictures\NpYSyYedMQ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05" y="-16303"/>
            <a:ext cx="4391242" cy="29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3672" cy="1143000"/>
          </a:xfrm>
        </p:spPr>
        <p:txBody>
          <a:bodyPr/>
          <a:lstStyle/>
          <a:p>
            <a:r>
              <a:rPr lang="ru-RU" dirty="0" smtClean="0"/>
              <a:t>Ваши Вопросы?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2780928"/>
            <a:ext cx="3849576" cy="26642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798975" cy="461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rgbClr val="181818"/>
      </a:dk1>
      <a:lt1>
        <a:srgbClr val="F8F8F8"/>
      </a:lt1>
      <a:dk2>
        <a:srgbClr val="FA8D3D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598</TotalTime>
  <Words>68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Медиаволонтеры «Компас ТВ»  на службе обществу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Ваши Вопросы?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51</cp:revision>
  <dcterms:created xsi:type="dcterms:W3CDTF">2018-11-24T01:12:03Z</dcterms:created>
  <dcterms:modified xsi:type="dcterms:W3CDTF">2023-04-25T05:42:16Z</dcterms:modified>
</cp:coreProperties>
</file>