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59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</p:spPr>
        <p:txBody>
          <a:bodyPr/>
          <a:lstStyle/>
          <a:p>
            <a:r>
              <a:rPr lang="ru-RU" dirty="0" smtClean="0"/>
              <a:t>Православный гуманитарный </a:t>
            </a:r>
            <a:endParaRPr lang="ru-RU" dirty="0"/>
          </a:p>
        </p:txBody>
      </p:sp>
      <p:pic>
        <p:nvPicPr>
          <p:cNvPr id="1027" name="Picture 3" descr="C:\Users\ДОК\Desktop\Фото для презентации к съезду сестричества в Сургуте 2024г\photo_2024-10-10_09-01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752600"/>
            <a:ext cx="64770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ДОК\Desktop\Фото для презентации к съезду сестричества в Сургуте 2024г\photo_2024-10-10_08-58-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28600"/>
            <a:ext cx="2057400" cy="2919592"/>
          </a:xfrm>
          <a:prstGeom prst="rect">
            <a:avLst/>
          </a:prstGeom>
          <a:noFill/>
        </p:spPr>
      </p:pic>
      <p:pic>
        <p:nvPicPr>
          <p:cNvPr id="10244" name="Picture 4" descr="C:\Users\ДОК\Desktop\Фото для презентации к съезду сестричества в Сургуте 2024г\photo_2024-10-10_08-58-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28600"/>
            <a:ext cx="2362200" cy="3311737"/>
          </a:xfrm>
          <a:prstGeom prst="rect">
            <a:avLst/>
          </a:prstGeom>
          <a:noFill/>
        </p:spPr>
      </p:pic>
      <p:pic>
        <p:nvPicPr>
          <p:cNvPr id="10248" name="Picture 8" descr="C:\Users\ДОК\Desktop\Фото для презентации к съезду сестричества в Сургуте 2024г\photo_2024-10-10_08-49-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81000"/>
            <a:ext cx="2286000" cy="3048000"/>
          </a:xfrm>
          <a:prstGeom prst="rect">
            <a:avLst/>
          </a:prstGeom>
          <a:noFill/>
        </p:spPr>
      </p:pic>
      <p:pic>
        <p:nvPicPr>
          <p:cNvPr id="10249" name="Picture 9" descr="C:\Users\ДОК\Desktop\Фото для презентации к съезду сестричества в Сургуте 2024г\photo_2024-10-10_08-49-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3124200"/>
            <a:ext cx="2301875" cy="3190655"/>
          </a:xfrm>
          <a:prstGeom prst="rect">
            <a:avLst/>
          </a:prstGeom>
          <a:noFill/>
        </p:spPr>
      </p:pic>
      <p:pic>
        <p:nvPicPr>
          <p:cNvPr id="10250" name="Picture 10" descr="C:\Users\ДОК\Desktop\Фото для презентации к съезду сестричества в Сургуте 2024г\photo_2024-10-10_08-49-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199" y="3124200"/>
            <a:ext cx="2334577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К\Desktop\Фото для презентации к съезду сестричества в Сургуте 2024г\photo_2024-10-10_08-52-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153400" cy="3733800"/>
          </a:xfrm>
          <a:prstGeom prst="rect">
            <a:avLst/>
          </a:prstGeom>
          <a:noFill/>
        </p:spPr>
      </p:pic>
      <p:pic>
        <p:nvPicPr>
          <p:cNvPr id="3076" name="Picture 4" descr="C:\Users\ДОК\Desktop\Фото для презентации к съезду сестричества в Сургуте 2024г\photo_2024-10-10_08-52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124200"/>
            <a:ext cx="2819400" cy="3048000"/>
          </a:xfrm>
          <a:prstGeom prst="rect">
            <a:avLst/>
          </a:prstGeom>
          <a:noFill/>
        </p:spPr>
      </p:pic>
      <p:pic>
        <p:nvPicPr>
          <p:cNvPr id="3077" name="Picture 5" descr="C:\Users\ДОК\Desktop\Фото для презентации к съезду сестричества в Сургуте 2024г\photo_2024-10-10_08-51-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48000"/>
            <a:ext cx="3108325" cy="310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К\Desktop\Фото для презентации к съезду сестричества в Сургуте 2024г\photo_2024-10-10_08-50-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3810000" cy="2476923"/>
          </a:xfrm>
          <a:prstGeom prst="rect">
            <a:avLst/>
          </a:prstGeom>
          <a:noFill/>
        </p:spPr>
      </p:pic>
      <p:pic>
        <p:nvPicPr>
          <p:cNvPr id="5123" name="Picture 3" descr="C:\Users\ДОК\Desktop\Фото для презентации к съезду сестричества в Сургуте 2024г\photo_2024-10-10_08-50-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"/>
            <a:ext cx="3541713" cy="2656285"/>
          </a:xfrm>
          <a:prstGeom prst="rect">
            <a:avLst/>
          </a:prstGeom>
          <a:noFill/>
        </p:spPr>
      </p:pic>
      <p:pic>
        <p:nvPicPr>
          <p:cNvPr id="5125" name="Picture 5" descr="C:\Users\ДОК\Desktop\Фото для презентации к съезду сестричества в Сургуте 2024г\photo_2024-10-10_08-51-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200400"/>
            <a:ext cx="2514600" cy="3048000"/>
          </a:xfrm>
          <a:prstGeom prst="rect">
            <a:avLst/>
          </a:prstGeom>
          <a:noFill/>
        </p:spPr>
      </p:pic>
      <p:pic>
        <p:nvPicPr>
          <p:cNvPr id="5126" name="Picture 6" descr="C:\Users\ДОК\Desktop\Фото для презентации к съезду сестричества в Сургуте 2024г\photo_2024-10-10_08-51-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200400"/>
            <a:ext cx="2332038" cy="3048000"/>
          </a:xfrm>
          <a:prstGeom prst="rect">
            <a:avLst/>
          </a:prstGeom>
          <a:noFill/>
        </p:spPr>
      </p:pic>
      <p:pic>
        <p:nvPicPr>
          <p:cNvPr id="5127" name="Picture 7" descr="C:\Users\ДОК\Desktop\Фото для презентации к съезду сестричества в Сургуте 2024г\photo_2024-10-10_08-51-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200400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К\Desktop\Фото для презентации к съезду сестричества в Сургуте 2024г\photo_2024-10-10_08-51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2530475" cy="2530475"/>
          </a:xfrm>
          <a:prstGeom prst="rect">
            <a:avLst/>
          </a:prstGeom>
          <a:noFill/>
        </p:spPr>
      </p:pic>
      <p:pic>
        <p:nvPicPr>
          <p:cNvPr id="6147" name="Picture 3" descr="C:\Users\ДОК\Desktop\Фото для презентации к съезду сестричества в Сургуте 2024г\photo_2024-10-10_08-51-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1" y="457200"/>
            <a:ext cx="2438400" cy="2819401"/>
          </a:xfrm>
          <a:prstGeom prst="rect">
            <a:avLst/>
          </a:prstGeom>
          <a:noFill/>
        </p:spPr>
      </p:pic>
      <p:pic>
        <p:nvPicPr>
          <p:cNvPr id="6150" name="Picture 6" descr="C:\Users\ДОК\Desktop\Фото для презентации к съезду сестричества в Сургуте 2024г\photo_2024-10-10_08-54-55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2837" y="457200"/>
            <a:ext cx="2951163" cy="2362200"/>
          </a:xfrm>
          <a:prstGeom prst="rect">
            <a:avLst/>
          </a:prstGeom>
          <a:noFill/>
        </p:spPr>
      </p:pic>
      <p:pic>
        <p:nvPicPr>
          <p:cNvPr id="6151" name="Picture 7" descr="C:\Users\ДОК\Desktop\Фото для презентации к съезду сестричества в Сургуте 2024г\photo_2024-10-10_08-57-13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810000"/>
            <a:ext cx="3556000" cy="2678113"/>
          </a:xfrm>
          <a:prstGeom prst="rect">
            <a:avLst/>
          </a:prstGeom>
          <a:noFill/>
        </p:spPr>
      </p:pic>
      <p:pic>
        <p:nvPicPr>
          <p:cNvPr id="6152" name="Picture 8" descr="C:\Users\ДОК\Desktop\Фото для презентации к съезду сестричества в Сургуте 2024г\photo_2024-10-10_08-56-3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3657600"/>
            <a:ext cx="36576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Полезное </a:t>
            </a:r>
            <a:r>
              <a:rPr lang="ru-RU" dirty="0" smtClean="0"/>
              <a:t>сотрудничество</a:t>
            </a:r>
            <a:endParaRPr lang="ru-RU" dirty="0"/>
          </a:p>
        </p:txBody>
      </p:sp>
      <p:pic>
        <p:nvPicPr>
          <p:cNvPr id="2050" name="Picture 2" descr="C:\Users\ДОК\Desktop\Фото для презентации к съезду сестричества в Сургуте 2024г\photo_2024-10-10_08-51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2971800" cy="4191000"/>
          </a:xfrm>
          <a:prstGeom prst="rect">
            <a:avLst/>
          </a:prstGeom>
          <a:noFill/>
        </p:spPr>
      </p:pic>
      <p:pic>
        <p:nvPicPr>
          <p:cNvPr id="2052" name="Picture 4" descr="C:\Users\ДОК\Desktop\Фото для презентации к съезду сестричества в Сургуте 2024г\photo_2024-10-10_08-51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752600"/>
            <a:ext cx="2743200" cy="4114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ОК\Desktop\Фото для презентации к съезду сестричества в Сургуте 2024г\photo_2024-10-10_08-57-13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3429000" cy="2667000"/>
          </a:xfrm>
          <a:prstGeom prst="rect">
            <a:avLst/>
          </a:prstGeom>
          <a:noFill/>
        </p:spPr>
      </p:pic>
      <p:pic>
        <p:nvPicPr>
          <p:cNvPr id="7172" name="Picture 4" descr="C:\Users\ДОК\Desktop\Фото для презентации к съезду сестричества в Сургуте 2024г\photo_2024-10-10_08-57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09600"/>
            <a:ext cx="3473793" cy="2616200"/>
          </a:xfrm>
          <a:prstGeom prst="rect">
            <a:avLst/>
          </a:prstGeom>
          <a:noFill/>
        </p:spPr>
      </p:pic>
      <p:pic>
        <p:nvPicPr>
          <p:cNvPr id="7173" name="Picture 5" descr="C:\Users\ДОК\Desktop\Фото для презентации к съезду сестричества в Сургуте 2024г\photo_2024-10-10_08-57-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505200"/>
            <a:ext cx="3962400" cy="2944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ДОК\Desktop\Фото для презентации к съезду сестричества в Сургуте 2024г\photo_2024-10-10_08-52-29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2759076" cy="2759075"/>
          </a:xfrm>
          <a:prstGeom prst="rect">
            <a:avLst/>
          </a:prstGeom>
          <a:noFill/>
        </p:spPr>
      </p:pic>
      <p:pic>
        <p:nvPicPr>
          <p:cNvPr id="4100" name="Picture 4" descr="C:\Users\ДОК\Desktop\Фото для презентации к съезду сестричества в Сургуте 2024г\photo_2024-10-10_08-52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81000"/>
            <a:ext cx="2697163" cy="2697163"/>
          </a:xfrm>
          <a:prstGeom prst="rect">
            <a:avLst/>
          </a:prstGeom>
          <a:noFill/>
        </p:spPr>
      </p:pic>
      <p:pic>
        <p:nvPicPr>
          <p:cNvPr id="4101" name="Picture 5" descr="C:\Users\ДОК\Desktop\Фото для презентации к съезду сестричества в Сургуте 2024г\photo_2024-10-10_08-52-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581400"/>
            <a:ext cx="1920875" cy="2602089"/>
          </a:xfrm>
          <a:prstGeom prst="rect">
            <a:avLst/>
          </a:prstGeom>
          <a:noFill/>
        </p:spPr>
      </p:pic>
      <p:pic>
        <p:nvPicPr>
          <p:cNvPr id="4102" name="Picture 6" descr="C:\Users\ДОК\Desktop\Фото для презентации к съезду сестричества в Сургуте 2024г\photo_2024-10-10_08-52-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1219200"/>
            <a:ext cx="2166342" cy="3851275"/>
          </a:xfrm>
          <a:prstGeom prst="rect">
            <a:avLst/>
          </a:prstGeom>
          <a:noFill/>
        </p:spPr>
      </p:pic>
      <p:pic>
        <p:nvPicPr>
          <p:cNvPr id="4103" name="Picture 7" descr="C:\Users\ДОК\Desktop\Фото для презентации к съезду сестричества в Сургуте 2024г\photo_2024-10-10_08-52-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3657600"/>
            <a:ext cx="22098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ОК\Desktop\Фото для презентации к съезду сестричества в Сургуте 2024г\photo_2024-10-10_08-57-19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3302000" cy="2190155"/>
          </a:xfrm>
          <a:prstGeom prst="rect">
            <a:avLst/>
          </a:prstGeom>
          <a:noFill/>
        </p:spPr>
      </p:pic>
      <p:pic>
        <p:nvPicPr>
          <p:cNvPr id="8195" name="Picture 3" descr="C:\Users\ДОК\Desktop\Фото для презентации к съезду сестричества в Сургуте 2024г\photo_2024-10-10_08-57-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04800"/>
            <a:ext cx="3886200" cy="3429000"/>
          </a:xfrm>
          <a:prstGeom prst="rect">
            <a:avLst/>
          </a:prstGeom>
          <a:noFill/>
        </p:spPr>
      </p:pic>
      <p:pic>
        <p:nvPicPr>
          <p:cNvPr id="8196" name="Picture 4" descr="C:\Users\ДОК\Desktop\Фото для презентации к съезду сестричества в Сургуте 2024г\photo_2024-10-10_08-57-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895600"/>
            <a:ext cx="3429000" cy="3581400"/>
          </a:xfrm>
          <a:prstGeom prst="rect">
            <a:avLst/>
          </a:prstGeom>
          <a:noFill/>
        </p:spPr>
      </p:pic>
      <p:pic>
        <p:nvPicPr>
          <p:cNvPr id="8197" name="Picture 5" descr="C:\Users\ДОК\Desktop\Фото для презентации к съезду сестричества в Сургуте 2024г\photo_2024-10-10_09-01-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3810000"/>
            <a:ext cx="4110038" cy="2742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ОК\Desktop\Фото для презентации к съезду сестричества в Сургуте 2024г\photo_2024-10-10_09-07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3733800" cy="3733800"/>
          </a:xfrm>
          <a:prstGeom prst="rect">
            <a:avLst/>
          </a:prstGeom>
          <a:noFill/>
        </p:spPr>
      </p:pic>
      <p:pic>
        <p:nvPicPr>
          <p:cNvPr id="9219" name="Picture 3" descr="C:\Users\ДОК\Desktop\Фото для презентации к съезду сестричества в Сургуте 2024г\photo_2024-10-10_09-13-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86200"/>
            <a:ext cx="4170363" cy="2743200"/>
          </a:xfrm>
          <a:prstGeom prst="rect">
            <a:avLst/>
          </a:prstGeom>
          <a:noFill/>
        </p:spPr>
      </p:pic>
      <p:pic>
        <p:nvPicPr>
          <p:cNvPr id="9220" name="Picture 4" descr="C:\Users\ДОК\Desktop\Фото для презентации к съезду сестричества в Сургуте 2024г\photo_2024-10-10_09-06-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486399" y="381000"/>
            <a:ext cx="3207643" cy="5943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4</Words>
  <PresentationFormat>Экран (4:3)</PresentationFormat>
  <Paragraphs>2</Paragraphs>
  <Slides>10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Православный гуманитарный </vt:lpstr>
      <vt:lpstr>Слайд 2</vt:lpstr>
      <vt:lpstr>Слайд 3</vt:lpstr>
      <vt:lpstr>Слайд 4</vt:lpstr>
      <vt:lpstr>Полезное сотрудничество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ДОК</dc:creator>
  <cp:lastModifiedBy>ДОК</cp:lastModifiedBy>
  <cp:revision>71</cp:revision>
  <dcterms:created xsi:type="dcterms:W3CDTF">2023-11-30T17:08:57Z</dcterms:created>
  <dcterms:modified xsi:type="dcterms:W3CDTF">2025-04-07T16:56:40Z</dcterms:modified>
</cp:coreProperties>
</file>