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57" r:id="rId6"/>
    <p:sldId id="261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19C5-C606-4A93-8F6D-C0A5567D39E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C904-FAF0-4F53-9E50-8AA2DDAA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0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19C5-C606-4A93-8F6D-C0A5567D39E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C904-FAF0-4F53-9E50-8AA2DDAA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1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19C5-C606-4A93-8F6D-C0A5567D39E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C904-FAF0-4F53-9E50-8AA2DDAA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2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19C5-C606-4A93-8F6D-C0A5567D39E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C904-FAF0-4F53-9E50-8AA2DDAA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2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19C5-C606-4A93-8F6D-C0A5567D39E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C904-FAF0-4F53-9E50-8AA2DDAA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3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19C5-C606-4A93-8F6D-C0A5567D39E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C904-FAF0-4F53-9E50-8AA2DDAA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19C5-C606-4A93-8F6D-C0A5567D39E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C904-FAF0-4F53-9E50-8AA2DDAA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4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19C5-C606-4A93-8F6D-C0A5567D39E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C904-FAF0-4F53-9E50-8AA2DDAA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9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19C5-C606-4A93-8F6D-C0A5567D39E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C904-FAF0-4F53-9E50-8AA2DDAA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0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19C5-C606-4A93-8F6D-C0A5567D39E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C904-FAF0-4F53-9E50-8AA2DDAA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0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19C5-C606-4A93-8F6D-C0A5567D39E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C904-FAF0-4F53-9E50-8AA2DDAA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8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219C5-C606-4A93-8F6D-C0A5567D39E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C904-FAF0-4F53-9E50-8AA2DDAA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9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49"/>
            <a:ext cx="2306592" cy="855777"/>
          </a:xfrm>
          <a:prstGeom prst="rect">
            <a:avLst/>
          </a:prstGeom>
        </p:spPr>
      </p:pic>
      <p:pic>
        <p:nvPicPr>
          <p:cNvPr id="1030" name="Picture 6" descr="http://agkotib.ru/images/embl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02" y="4634087"/>
            <a:ext cx="1907892" cy="19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4734" y="5588033"/>
            <a:ext cx="46543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https://agkotib.ru/</a:t>
            </a:r>
            <a:endParaRPr lang="ru-RU" sz="4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1293342"/>
            <a:ext cx="2982118" cy="42190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66852" y="361949"/>
            <a:ext cx="7810645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/>
              <a:t>Информация о добровольческой деятельности в </a:t>
            </a:r>
            <a:endParaRPr lang="ru-RU" sz="4400" b="1" dirty="0" smtClean="0"/>
          </a:p>
          <a:p>
            <a:pPr algn="ctr"/>
            <a:endParaRPr lang="ru-RU" sz="4400" b="1" dirty="0"/>
          </a:p>
          <a:p>
            <a:pPr algn="ctr"/>
            <a:r>
              <a:rPr lang="ru-RU" sz="4400" b="1" i="1" dirty="0" smtClean="0"/>
              <a:t>КГБПОУ </a:t>
            </a:r>
            <a:r>
              <a:rPr lang="ru-RU" sz="4400" b="1" i="1" dirty="0"/>
              <a:t>«Ачинский колледж отраслевых технологий и бизнеса»</a:t>
            </a:r>
          </a:p>
        </p:txBody>
      </p:sp>
    </p:spTree>
    <p:extLst>
      <p:ext uri="{BB962C8B-B14F-4D97-AF65-F5344CB8AC3E}">
        <p14:creationId xmlns:p14="http://schemas.microsoft.com/office/powerpoint/2010/main" val="109070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49"/>
            <a:ext cx="2306592" cy="855777"/>
          </a:xfrm>
          <a:prstGeom prst="rect">
            <a:avLst/>
          </a:prstGeom>
        </p:spPr>
      </p:pic>
      <p:pic>
        <p:nvPicPr>
          <p:cNvPr id="1030" name="Picture 6" descr="http://agkotib.ru/images/embl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02" y="4634087"/>
            <a:ext cx="1907892" cy="19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4734" y="5588033"/>
            <a:ext cx="61827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Проектное направление</a:t>
            </a:r>
            <a:endParaRPr lang="ru-RU" sz="4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94" y="253428"/>
            <a:ext cx="2160000" cy="216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967" y="2413428"/>
            <a:ext cx="3673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в </a:t>
            </a:r>
            <a:r>
              <a:rPr lang="ru-RU" dirty="0" err="1" smtClean="0"/>
              <a:t>грантовых</a:t>
            </a:r>
            <a:r>
              <a:rPr lang="ru-RU" dirty="0" smtClean="0"/>
              <a:t> конкурсах: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«Помогать просто» при поддержке компании РУСАЛ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Росмолодежь.Гранты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Территория Красноярский край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73" y="-42274"/>
            <a:ext cx="3360000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02" y="4328033"/>
            <a:ext cx="336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48" y="1841752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2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49"/>
            <a:ext cx="2306592" cy="855777"/>
          </a:xfrm>
          <a:prstGeom prst="rect">
            <a:avLst/>
          </a:prstGeom>
        </p:spPr>
      </p:pic>
      <p:pic>
        <p:nvPicPr>
          <p:cNvPr id="1030" name="Picture 6" descr="http://agkotib.ru/images/embl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02" y="4634087"/>
            <a:ext cx="1907892" cy="19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4734" y="5588033"/>
            <a:ext cx="6229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Донорское направление</a:t>
            </a:r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94" y="361949"/>
            <a:ext cx="2160000" cy="21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967" y="2413428"/>
            <a:ext cx="36736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Систематическое проведение выездной акции «День донора с 2017 года</a:t>
            </a:r>
          </a:p>
          <a:p>
            <a:endParaRPr lang="ru-RU" dirty="0"/>
          </a:p>
          <a:p>
            <a:r>
              <a:rPr lang="ru-RU" dirty="0" smtClean="0"/>
              <a:t>Проект «День донора», </a:t>
            </a:r>
            <a:r>
              <a:rPr lang="ru-RU" dirty="0" err="1" smtClean="0"/>
              <a:t>грантовая</a:t>
            </a:r>
            <a:r>
              <a:rPr lang="ru-RU" dirty="0" smtClean="0"/>
              <a:t> поддержка </a:t>
            </a:r>
            <a:r>
              <a:rPr lang="ru-RU" dirty="0" err="1" smtClean="0"/>
              <a:t>Росмолодеж.Гранты</a:t>
            </a:r>
            <a:r>
              <a:rPr lang="ru-RU" dirty="0" smtClean="0"/>
              <a:t> 1 сезон. 2023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59" y="4325803"/>
            <a:ext cx="3359999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35" y="1949"/>
            <a:ext cx="336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96" y="2097663"/>
            <a:ext cx="432168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6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49"/>
            <a:ext cx="2306592" cy="855777"/>
          </a:xfrm>
          <a:prstGeom prst="rect">
            <a:avLst/>
          </a:prstGeom>
        </p:spPr>
      </p:pic>
      <p:pic>
        <p:nvPicPr>
          <p:cNvPr id="1030" name="Picture 6" descr="http://agkotib.ru/images/embl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02" y="4634087"/>
            <a:ext cx="1907892" cy="19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4734" y="5588033"/>
            <a:ext cx="56105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Научное направление</a:t>
            </a:r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94" y="361949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02" y="1326874"/>
            <a:ext cx="7384957" cy="415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1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49"/>
            <a:ext cx="2306592" cy="855777"/>
          </a:xfrm>
          <a:prstGeom prst="rect">
            <a:avLst/>
          </a:prstGeom>
        </p:spPr>
      </p:pic>
      <p:pic>
        <p:nvPicPr>
          <p:cNvPr id="1030" name="Picture 6" descr="http://agkotib.ru/images/embl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02" y="4634087"/>
            <a:ext cx="1907892" cy="19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4734" y="5588033"/>
            <a:ext cx="9034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/>
              <a:t>Профориентационное</a:t>
            </a:r>
            <a:r>
              <a:rPr lang="ru-RU" sz="4400" b="1" dirty="0" smtClean="0"/>
              <a:t> направление</a:t>
            </a:r>
            <a:endParaRPr lang="ru-RU" sz="4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94" y="361949"/>
            <a:ext cx="2160000" cy="216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96" y="118030"/>
            <a:ext cx="3359999" cy="25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9" y="2853032"/>
            <a:ext cx="336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61" y="810344"/>
            <a:ext cx="3840000" cy="28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86953" y="3351929"/>
            <a:ext cx="5671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Действующие проекты: </a:t>
            </a:r>
          </a:p>
          <a:p>
            <a:r>
              <a:rPr lang="ru-RU" dirty="0" smtClean="0"/>
              <a:t>«С </a:t>
            </a:r>
            <a:r>
              <a:rPr lang="ru-RU" dirty="0" err="1" smtClean="0"/>
              <a:t>фиксиками</a:t>
            </a:r>
            <a:r>
              <a:rPr lang="ru-RU" dirty="0" smtClean="0"/>
              <a:t> по жизни»</a:t>
            </a:r>
          </a:p>
          <a:p>
            <a:r>
              <a:rPr lang="ru-RU" dirty="0" smtClean="0"/>
              <a:t>«Юный архитектор»</a:t>
            </a:r>
          </a:p>
          <a:p>
            <a:r>
              <a:rPr lang="ru-RU" dirty="0" smtClean="0"/>
              <a:t>«Экспериментаторы»</a:t>
            </a:r>
          </a:p>
          <a:p>
            <a:r>
              <a:rPr lang="ru-RU" dirty="0" smtClean="0"/>
              <a:t>«Маленькие физики»</a:t>
            </a:r>
          </a:p>
          <a:p>
            <a:r>
              <a:rPr lang="ru-RU" dirty="0" smtClean="0"/>
              <a:t>«Билет в будущее» </a:t>
            </a:r>
          </a:p>
          <a:p>
            <a:r>
              <a:rPr lang="ru-RU" dirty="0"/>
              <a:t>и</a:t>
            </a:r>
            <a:r>
              <a:rPr lang="ru-RU" dirty="0" smtClean="0"/>
              <a:t> другие </a:t>
            </a:r>
          </a:p>
        </p:txBody>
      </p:sp>
    </p:spTree>
    <p:extLst>
      <p:ext uri="{BB962C8B-B14F-4D97-AF65-F5344CB8AC3E}">
        <p14:creationId xmlns:p14="http://schemas.microsoft.com/office/powerpoint/2010/main" val="15950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49"/>
            <a:ext cx="2306592" cy="855777"/>
          </a:xfrm>
          <a:prstGeom prst="rect">
            <a:avLst/>
          </a:prstGeom>
        </p:spPr>
      </p:pic>
      <p:pic>
        <p:nvPicPr>
          <p:cNvPr id="1030" name="Picture 6" descr="http://agkotib.ru/images/embl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02" y="4634087"/>
            <a:ext cx="1907892" cy="19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4734" y="5588033"/>
            <a:ext cx="6954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Волонтерское направление</a:t>
            </a:r>
            <a:endParaRPr lang="ru-RU" sz="4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94" y="361949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24" y="1525302"/>
            <a:ext cx="3360000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0" y="3068033"/>
            <a:ext cx="336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24" y="-42274"/>
            <a:ext cx="3360000" cy="25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11" y="2477726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9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49"/>
            <a:ext cx="2306592" cy="855777"/>
          </a:xfrm>
          <a:prstGeom prst="rect">
            <a:avLst/>
          </a:prstGeom>
        </p:spPr>
      </p:pic>
      <p:pic>
        <p:nvPicPr>
          <p:cNvPr id="1030" name="Picture 6" descr="http://agkotib.ru/images/embl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02" y="4634087"/>
            <a:ext cx="1907892" cy="19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4734" y="5588033"/>
            <a:ext cx="73048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Экологическое направление</a:t>
            </a: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94" y="361949"/>
            <a:ext cx="2160000" cy="216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7" y="3254884"/>
            <a:ext cx="3781477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25" y="1232294"/>
            <a:ext cx="5120000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32" y="66038"/>
            <a:ext cx="3360000" cy="25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9669" y="4098293"/>
            <a:ext cx="5671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Действующий проект: </a:t>
            </a:r>
          </a:p>
          <a:p>
            <a:r>
              <a:rPr lang="ru-RU" dirty="0" smtClean="0"/>
              <a:t>«Зеленый поезд»</a:t>
            </a:r>
          </a:p>
        </p:txBody>
      </p:sp>
    </p:spTree>
    <p:extLst>
      <p:ext uri="{BB962C8B-B14F-4D97-AF65-F5344CB8AC3E}">
        <p14:creationId xmlns:p14="http://schemas.microsoft.com/office/powerpoint/2010/main" val="445121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104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Anastasya</dc:creator>
  <cp:lastModifiedBy>Anastasya</cp:lastModifiedBy>
  <cp:revision>6</cp:revision>
  <dcterms:created xsi:type="dcterms:W3CDTF">2023-10-18T02:40:19Z</dcterms:created>
  <dcterms:modified xsi:type="dcterms:W3CDTF">2023-10-18T03:33:20Z</dcterms:modified>
</cp:coreProperties>
</file>