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5" r:id="rId5"/>
    <p:sldId id="263" r:id="rId6"/>
    <p:sldId id="264" r:id="rId7"/>
    <p:sldId id="262" r:id="rId8"/>
    <p:sldId id="270" r:id="rId9"/>
    <p:sldId id="267" r:id="rId10"/>
    <p:sldId id="261" r:id="rId11"/>
    <p:sldId id="276" r:id="rId12"/>
    <p:sldId id="265" r:id="rId13"/>
    <p:sldId id="266" r:id="rId14"/>
    <p:sldId id="269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00765-E86C-4B30-A5D5-8CBE2A44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E06819-1E3A-4C65-A6E3-EE363B6CA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0DBE6-C903-46EB-A16C-7BB401D9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A899D-435C-4561-8B3F-92EF4744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D4708-8049-4461-8B43-3031D6E6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88D12-32E7-43F7-A8AA-F7AA85F74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9C83BF-FACF-4D79-BB49-ADED1EC52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E4DF6E-92CE-40CD-B01E-8994E376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DA041-86DA-4568-B5F4-2EB5F8D6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660D7-9474-4C09-9F37-942C1C30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A70354-37C0-43D6-8B75-726B03B78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444AC4-3D45-49DB-B566-C333CF64B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CCE0C-412A-492C-A3D6-5448F897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DAC32A-F18F-45B0-BD5D-88912C8C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02955-5DEE-4BB8-BF48-265F49DB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57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3AB4A-5A44-4B0A-A965-FE80B7B4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7F896-9C4E-4635-8B49-32F07DE7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C9F76-A924-4F5A-98EE-287BF4E8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484364-1933-4018-A386-21153BED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D2DE0-08B3-4343-BE7E-8C15FAC9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7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0F048-7204-4BD9-B473-1B68A71B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A1776-EA9E-43B0-955B-517D491D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80DF03-021C-446B-B047-C8D252FB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A5024-6B3F-434F-A7BC-2DF6D929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90198-4E51-4562-8B7A-BB6B11A7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3EE93-B924-4C22-A924-A537CCB9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D10635-557D-4AB6-8440-BD03D57FC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A7E0A1-5E62-4273-8C95-03AB39C9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1D07F7-AC55-4712-9CAD-4FE66F8A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7082D-BC0F-4B91-A45B-CC4D052B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42D2F-085C-4880-91B6-3A926554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691DB-8476-44A6-AF95-D36F26C32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FD479-C653-462D-A353-D70636CE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7FE73-C33E-440B-8787-FC4A89928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DC3BB7-2355-43A3-A31C-C6E4F80CF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3555D1-7BEB-4674-A6A3-99FEC46B7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824D5-C397-471C-A523-868F81B9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C62609-B1EB-42B3-B954-5B67ED2A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4F89FE-4F80-4249-856C-6F026D34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69434-6AFF-4AC4-84F0-B1705A5E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055B98-1BA9-4F84-AB55-0D09C540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C854A8-64FB-416B-9F13-AE93789AF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4CBD28-EADC-464D-B778-F3A638ACB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397DD8-B456-4C93-BCDB-F6AAB914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8A92AA-60E8-4AB7-A977-6A98C9FC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A83673-1C01-47DA-B2D9-7C6311BC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9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C7775-4C07-4236-B385-8E58E700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1FADB3-B8FD-4C2B-ACC3-1400DDA70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D95515-4C54-4CFA-A77F-08955B7C9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83832-F59D-4BE0-B6C6-D124C462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4FAA5-174B-491E-A650-739471C9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A41C9F-A70A-4C2A-A7CA-0D2CF9CC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7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BA24A-0F1F-4A33-9211-6D60048B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07DF14-51FA-4210-A004-7956CFC55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9222BD-26E8-4A4E-83BA-1D8E1B616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31445C-EB7E-42B8-B286-F46146D2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A47B7A-F8C3-4F40-931B-C2AE6780B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6B2BB8-598C-4D41-B968-46A01C60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6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B4F8A-7024-4AB8-90F4-1B0E8E5E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7DEBD0-8342-4459-9728-CC011D37C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354906-CA05-49F7-B696-F7F5958E5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D6D4-397B-496B-9AE9-C321180930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EB49A-74D8-4F0B-BD12-6D122F094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71721-B2D4-4604-BAFD-6B515439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3607-44C4-4A09-95DE-919FDE914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3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E17876-5A23-4293-A539-DBEA5D255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C6BD9F-23D7-4732-8610-4BF411F56A40}"/>
              </a:ext>
            </a:extLst>
          </p:cNvPr>
          <p:cNvSpPr/>
          <p:nvPr/>
        </p:nvSpPr>
        <p:spPr>
          <a:xfrm>
            <a:off x="3720123" y="2828835"/>
            <a:ext cx="44782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ГИГИЕНА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17D4EA-E2AE-465C-B203-414F079A9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1" y="156305"/>
            <a:ext cx="2533691" cy="9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598C6-BD53-45E1-9E60-338C12AA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028" y="264559"/>
            <a:ext cx="4087812" cy="853440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волос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315D44-D4D8-4729-8817-351E57311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012" y="1759666"/>
            <a:ext cx="6172200" cy="440705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B8FD6AE-75BC-462F-B7E1-70A60B132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87812" cy="381158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 волосы по мере загрязнения;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Вытирайте волосы теплым полотенцем, и старайтесь не сушить их феном;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Расчесывайтесь 2 раза в день.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219659-7833-4EBD-BB49-C6A5AF9A7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7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E06F-C023-4E47-994A-CABD0AD53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076960"/>
            <a:ext cx="12090400" cy="511540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оставлять волосы мокрыми надолго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Достаточно 15 минут, чтобы лишняя влага впиталась в полотенце. После этого можно приступать к сушке.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сушку с корней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позволит лучше удерживать объём и одновременно высушить кожу головы.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тёплый, а не горячий воздух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Тёплого воздуха достаточно, чтобы влага испарилась, а локоны не пострадали от сушки.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Наносите </a:t>
            </a:r>
            <a:r>
              <a:rPr lang="ru-RU" sz="28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термозащиту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Средство защищает волосы от повреждений и потери внутренней влаги при нагреве.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Купить профессиональную расчёску для мокрых волос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таких расчёсок зубчики другой формы, которые исключают запутывание и механическое повреждение прядей.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лишнее механическое воздействие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При сушке волос феном нужно действовать аккуратно — избегать заломов, скручиваний, резких рывков. Если волосы запутались, лучше выключить фен, распустить пряди с помощью расчески и только потом продолжать процедуру. 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130F7A-DEAE-4D5A-BF4B-F5461D9F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48" y="182880"/>
            <a:ext cx="7471092" cy="10261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Советуем!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33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DCCD8-50B4-4D13-9599-6A6B7C79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40" y="94774"/>
            <a:ext cx="8229600" cy="90773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Одежда, обувь и постельное белье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46E0A91-2DE1-433E-84BF-1D171E8A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8269" y="1087120"/>
            <a:ext cx="4321651" cy="277637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CFB180-0629-4768-95D0-6FA1580AD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3948110"/>
            <a:ext cx="5089684" cy="246618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Полотенце меняйте 2 раза в неделю;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Постельное белье меняйте 1 раз в неделю;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Нижнее белье, носки, гольфы, колготки, меняйте ежедневно;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душа или ванны надевайте чистую одежду;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7585DA0C-438C-48E1-955E-090DD2193E4B}"/>
              </a:ext>
            </a:extLst>
          </p:cNvPr>
          <p:cNvSpPr txBox="1">
            <a:spLocks/>
          </p:cNvSpPr>
          <p:nvPr/>
        </p:nvSpPr>
        <p:spPr>
          <a:xfrm>
            <a:off x="6604476" y="3906832"/>
            <a:ext cx="5252244" cy="2466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мойте не только снаружи, но и внутри;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закрытой обуви стирайте, просушивайте и меняйте стельки;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не допускать на постельное белье домашних животных;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чужую обувь и одежду недопустимо!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D0959A-0782-4B46-A546-212E36E6A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4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63F97-30C3-4230-9160-EF830792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480" y="193040"/>
            <a:ext cx="6837680" cy="88392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умственного труда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AA3F47-428B-4A56-A38C-1BF3AD1C6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679" y="1560036"/>
            <a:ext cx="4953001" cy="430895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Ритмичность работы;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достаточного количество кислорода в помещении - регулярные проветривания;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освещенность рабочей поверхности;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Регулярность питания;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Полноценный сон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0EBC261-57FB-4123-8107-D6251E464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320" y="1560036"/>
            <a:ext cx="4286250" cy="418147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BBF15A-4F19-4BE2-A6C8-A0BA33114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510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2EDD8-A5D8-458A-83B0-DF31BE9F2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48" y="274320"/>
            <a:ext cx="9045892" cy="115824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0B5AC2-FABF-4D0B-B387-81A68E608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7308" y="2067560"/>
            <a:ext cx="10326052" cy="253492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мы давать свои личные вещи и брать чужие вещи. Многие инфекционные заболевания, такие как, педикулез, чесотка, различные микозы, ВИЧ, гепатиты В и С, могут передаваться при пользовании общими предметами быта.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877F8-A6E7-4ADA-B6B3-E5F5D396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14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CC6E0-6F9B-4C83-AC83-8CF20B09D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320" y="-81280"/>
            <a:ext cx="9387840" cy="1087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6025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531C-25FE-4D70-AC45-374099E9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5072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EAD4F6-399B-4F5D-8922-4B1C5259A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950720"/>
            <a:ext cx="12405360" cy="500888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Гигиена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раздел медицины, изучающий влияние жизни и труда на здоровье человека.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гигиены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набор гигиенических правил поведения человека, которые созданы для соблюдения чистоты тела и всего организма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2627AC-ACE8-46DC-A15F-B2547A4E6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6465"/>
            <a:ext cx="2146512" cy="78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063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319CF-AF7B-42AD-95AA-450D638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8612" y="437405"/>
            <a:ext cx="4036919" cy="530225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кожи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A3A82C6-8AA5-49E3-9DB3-9A1607542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7329" y="1621492"/>
            <a:ext cx="6172200" cy="426887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DDDF052-2D1A-41A0-8C97-6D1F7C6D2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995" y="1349205"/>
            <a:ext cx="3932237" cy="381158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Принимайте душ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E117C-7DC9-4339-B2B7-27C14350BC28}"/>
              </a:ext>
            </a:extLst>
          </p:cNvPr>
          <p:cNvSpPr txBox="1"/>
          <p:nvPr/>
        </p:nvSpPr>
        <p:spPr>
          <a:xfrm>
            <a:off x="1376688" y="3935165"/>
            <a:ext cx="319443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принимать ванну не менее 1 раза в неделю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E0827-B816-494B-8417-FDA157675A39}"/>
              </a:ext>
            </a:extLst>
          </p:cNvPr>
          <p:cNvSpPr txBox="1"/>
          <p:nvPr/>
        </p:nvSpPr>
        <p:spPr>
          <a:xfrm rot="10800000" flipV="1">
            <a:off x="280800" y="2705951"/>
            <a:ext cx="278891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Принимая водные процедуры обязательно пользуйтесь мочалкой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E6B033-F396-4D5F-A84A-64F9D103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" y="72694"/>
            <a:ext cx="2513320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09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C18E4-EA0D-4AE4-A9FC-03AFBF96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95" y="1737361"/>
            <a:ext cx="10697210" cy="382016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Да, мыться в душе можно во время болезни</a:t>
            </a: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Это поможет избавиться от токсинов и улучшить общее самочувствие. 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НО! </a:t>
            </a:r>
            <a:b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ажно регулировать температуру воды до комфортного уровня. Крайне высокие или низкие температуры воды могут усугубить состояние.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  После душа необходимо сразу тепло одеться и лечь в постель. </a:t>
            </a:r>
            <a:b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Нельзя мыться, когда высокая температура тела!</a:t>
            </a:r>
            <a:br>
              <a:rPr lang="ru-RU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92484F-F30C-4A7E-BC4C-8D025D84DBCA}"/>
              </a:ext>
            </a:extLst>
          </p:cNvPr>
          <p:cNvSpPr txBox="1"/>
          <p:nvPr/>
        </p:nvSpPr>
        <p:spPr>
          <a:xfrm>
            <a:off x="1117600" y="508000"/>
            <a:ext cx="995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Можно ли мыться, когда болеешь?</a:t>
            </a:r>
          </a:p>
        </p:txBody>
      </p:sp>
    </p:spTree>
    <p:extLst>
      <p:ext uri="{BB962C8B-B14F-4D97-AF65-F5344CB8AC3E}">
        <p14:creationId xmlns:p14="http://schemas.microsoft.com/office/powerpoint/2010/main" val="4167776812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A4772-8AFF-46F6-838D-CF5EA742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068" y="386080"/>
            <a:ext cx="8669972" cy="89408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рук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4D3D61-E431-40A2-923C-ADDF9E6B5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200" y="1508463"/>
            <a:ext cx="7945120" cy="4638966"/>
          </a:xfrm>
          <a:blipFill>
            <a:blip r:embed="rId3"/>
            <a:tile tx="0" ty="0" sx="100000" sy="100000" flip="none" algn="tl"/>
          </a:blipFill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3758BA-AEE2-4C47-9589-25F4255DC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920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FFD1-24F9-43DC-B6BD-ECE90805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480" y="274320"/>
            <a:ext cx="8971280" cy="99568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ног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9F67EA7-F633-46FE-87C1-32653E91B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051" y="2057400"/>
            <a:ext cx="5609686" cy="3422650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1A0413E-AB36-499F-B442-DB6AD9F5C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2057400"/>
            <a:ext cx="4856480" cy="342265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чистите пятки и стопы пемзой или специальными пилками, для удаления ороговевших клеток.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Следите, что бы не было мозолей, если появились – лечите.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47F7D0-9DA7-4AC8-B43F-546D5E95D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9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526FC-0055-46C0-A156-8C068C47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108" y="375920"/>
            <a:ext cx="8527732" cy="102616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полости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82B230-D2DA-467B-BA19-5B5E31DCE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40" y="1737360"/>
            <a:ext cx="6172200" cy="4475293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D4FE7CB-813A-4CC5-8E9A-80CD44BA8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720" y="1737360"/>
            <a:ext cx="5049520" cy="4131628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Чистите зубы 2 раза в день -утром и вечером;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Зубную щетку необходимо менять 1 раз в 3 месяца, или раньше;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зубной ниткой;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пищи полощите рот водой;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проблемах с зубами посещайте стоматолога, каждые полгода проверяйте состояние полости рта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69C703-0B79-4E02-86E2-647D2ADEAC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57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25CFDA-DCF9-4351-9D02-5E2748A85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61" y="364677"/>
            <a:ext cx="7345680" cy="6128645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9F1F5-8982-4285-9697-A8E81697C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75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F7C8-F989-4F8D-9291-1643FD1B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348" y="182880"/>
            <a:ext cx="7471092" cy="102616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органов зрения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B6D113E-478E-4C5E-AACD-AC69D337B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9941" y="1450931"/>
            <a:ext cx="4075906" cy="149333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BD3F78E-5D9F-444B-A108-9A73F37DA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292" y="3037840"/>
            <a:ext cx="5330508" cy="30988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должно быть достаточным, не слепящим, равномерным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должен быть не мерцающим, без теней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глаз до книги  должно быть равно примерно длине предплечья и кисти с вытянутыми пальцами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 компьютера должен располагаться сбоку от окна, чтобы свет падал слева;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1F784955-82F9-40DC-8E23-B960A4122B7B}"/>
              </a:ext>
            </a:extLst>
          </p:cNvPr>
          <p:cNvSpPr txBox="1">
            <a:spLocks/>
          </p:cNvSpPr>
          <p:nvPr/>
        </p:nvSpPr>
        <p:spPr>
          <a:xfrm>
            <a:off x="6350000" y="3037840"/>
            <a:ext cx="5086668" cy="309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работайте за компьютером в темноте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работы за компьютером необходимо делать 15-минутные перерывы каждые 2 часа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делайте гимнастику для глаз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телевизор, работать за компьютером в кровати недопустимо.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5E0915-08BF-44A2-9815-0F524BDA2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0960"/>
            <a:ext cx="2433698" cy="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622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Гигиена </vt:lpstr>
      <vt:lpstr>Гигиена кожи </vt:lpstr>
      <vt:lpstr> Да, мыться в душе можно во время болезни.  Это поможет избавиться от токсинов и улучшить общее самочувствие.  НО!     Важно регулировать температуру воды до комфортного уровня. Крайне высокие или низкие температуры воды могут усугубить состояние.     После душа необходимо сразу тепло одеться и лечь в постель.      Нельзя мыться, когда высокая температура тела! </vt:lpstr>
      <vt:lpstr>Гигиена рук</vt:lpstr>
      <vt:lpstr>Гигиена ног</vt:lpstr>
      <vt:lpstr> Гигиена полости</vt:lpstr>
      <vt:lpstr>Презентация PowerPoint</vt:lpstr>
      <vt:lpstr>Гигиена органов зрения</vt:lpstr>
      <vt:lpstr>Гигиена волос</vt:lpstr>
      <vt:lpstr>Советуем!</vt:lpstr>
      <vt:lpstr>Одежда, обувь и постельное белье </vt:lpstr>
      <vt:lpstr>Гигиена умственного труда</vt:lpstr>
      <vt:lpstr>ЗАПОМНИ!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**Гигиена** — это совокупность правил и практик, направленных на сохранение здоровья, предотвращение заболеваний и обеспечение комфортных условий жизни. Она охватывает множество аспектов, включая личную, бытовую, профессиональную и общественную гигиену. ### Основные виды гигиены: 1. **Личная гигиена:** - Регулярное мытье тела и лица. - Чистка зубов минимум дважды в день. - Уход за руками и ногтями. - Использование чистой одежды и обуви. 2. **Гигиена питания:** - Мытье фруктов и овощей перед употреблением. - Хранение продуктов в надлежащих условиях. - Соблюдение правил приготовления пищи, чтобы избежать заражения бактериями. 3. **Бытовая гигиена:** - Регулярная уборка жилых помещений. - Поддержание чистоты кухни и санузла. - Утилизация отходов. 4. **Гигиена труда:** - Организация рабочего места с учетом эргономики. - Соблюдение правил безопасности на рабочем месте. - Использование средств индивидуальной защиты, если это необходимо. 5. **Гигиена сна:** - Соблюдение режима сна. - Обеспечение комфортных условий для отдыха (температура, освещение, тишина). 6. **Психологическая гигиена:** - Умение справляться со стрессом. - Организация времени для отдыха и хобби. Соблюдение гигиенических норм важно для предотвращения инфекционных заболеваний, поддержания хорошего самочувствия и улучшения качества жизни.</dc:title>
  <dc:creator>user</dc:creator>
  <cp:lastModifiedBy>Пользователь</cp:lastModifiedBy>
  <cp:revision>12</cp:revision>
  <dcterms:created xsi:type="dcterms:W3CDTF">2024-12-11T09:27:12Z</dcterms:created>
  <dcterms:modified xsi:type="dcterms:W3CDTF">2024-12-12T16:00:36Z</dcterms:modified>
</cp:coreProperties>
</file>