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70" r:id="rId5"/>
    <p:sldId id="266" r:id="rId6"/>
    <p:sldId id="269" r:id="rId7"/>
    <p:sldId id="264" r:id="rId8"/>
    <p:sldId id="263" r:id="rId9"/>
    <p:sldId id="265" r:id="rId10"/>
    <p:sldId id="267" r:id="rId11"/>
    <p:sldId id="261" r:id="rId12"/>
  </p:sldIdLst>
  <p:sldSz cx="9944100" cy="7467600"/>
  <p:notesSz cx="9944100" cy="7467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63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74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0063" cy="374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AE7B9-D526-43D0-AC32-B2E97D6AF61B}" type="datetimeFigureOut">
              <a:rPr lang="ru-RU" smtClean="0"/>
              <a:pPr/>
              <a:t>01.05.2025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4063" y="933450"/>
            <a:ext cx="3355975" cy="252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594100"/>
            <a:ext cx="7956550" cy="294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092950"/>
            <a:ext cx="4308475" cy="374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450" y="7092950"/>
            <a:ext cx="4310063" cy="374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1279E-0325-4B6C-8EED-745DB67E6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59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1279E-0325-4B6C-8EED-745DB67E6F4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63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1279E-0325-4B6C-8EED-745DB67E6F4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30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6283" y="2314956"/>
            <a:ext cx="8457883" cy="156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92567" y="4181856"/>
            <a:ext cx="6965315" cy="186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51178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51178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7522" y="1717548"/>
            <a:ext cx="4328446" cy="4928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24481" y="1717548"/>
            <a:ext cx="4328446" cy="4928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50450" cy="6457950"/>
          </a:xfrm>
          <a:custGeom>
            <a:avLst/>
            <a:gdLst/>
            <a:ahLst/>
            <a:cxnLst/>
            <a:rect l="l" t="t" r="r" b="b"/>
            <a:pathLst>
              <a:path w="9950450" h="6457950">
                <a:moveTo>
                  <a:pt x="14160" y="12"/>
                </a:moveTo>
                <a:lnTo>
                  <a:pt x="0" y="12"/>
                </a:lnTo>
                <a:lnTo>
                  <a:pt x="0" y="6692"/>
                </a:lnTo>
                <a:lnTo>
                  <a:pt x="14160" y="12"/>
                </a:lnTo>
                <a:close/>
              </a:path>
              <a:path w="9950450" h="6457950">
                <a:moveTo>
                  <a:pt x="285419" y="12"/>
                </a:moveTo>
                <a:lnTo>
                  <a:pt x="220649" y="12"/>
                </a:lnTo>
                <a:lnTo>
                  <a:pt x="0" y="104127"/>
                </a:lnTo>
                <a:lnTo>
                  <a:pt x="0" y="134683"/>
                </a:lnTo>
                <a:lnTo>
                  <a:pt x="285419" y="12"/>
                </a:lnTo>
                <a:close/>
              </a:path>
              <a:path w="9950450" h="6457950">
                <a:moveTo>
                  <a:pt x="556679" y="12"/>
                </a:moveTo>
                <a:lnTo>
                  <a:pt x="491896" y="12"/>
                </a:lnTo>
                <a:lnTo>
                  <a:pt x="0" y="232117"/>
                </a:lnTo>
                <a:lnTo>
                  <a:pt x="0" y="262686"/>
                </a:lnTo>
                <a:lnTo>
                  <a:pt x="556679" y="12"/>
                </a:lnTo>
                <a:close/>
              </a:path>
              <a:path w="9950450" h="6457950">
                <a:moveTo>
                  <a:pt x="827951" y="12"/>
                </a:moveTo>
                <a:lnTo>
                  <a:pt x="763168" y="12"/>
                </a:lnTo>
                <a:lnTo>
                  <a:pt x="0" y="360121"/>
                </a:lnTo>
                <a:lnTo>
                  <a:pt x="0" y="390690"/>
                </a:lnTo>
                <a:lnTo>
                  <a:pt x="827951" y="12"/>
                </a:lnTo>
                <a:close/>
              </a:path>
              <a:path w="9950450" h="6457950">
                <a:moveTo>
                  <a:pt x="1099197" y="12"/>
                </a:moveTo>
                <a:lnTo>
                  <a:pt x="1034402" y="12"/>
                </a:lnTo>
                <a:lnTo>
                  <a:pt x="0" y="488111"/>
                </a:lnTo>
                <a:lnTo>
                  <a:pt x="0" y="518680"/>
                </a:lnTo>
                <a:lnTo>
                  <a:pt x="1099197" y="12"/>
                </a:lnTo>
                <a:close/>
              </a:path>
              <a:path w="9950450" h="6457950">
                <a:moveTo>
                  <a:pt x="1370457" y="12"/>
                </a:moveTo>
                <a:lnTo>
                  <a:pt x="1305674" y="12"/>
                </a:lnTo>
                <a:lnTo>
                  <a:pt x="0" y="616115"/>
                </a:lnTo>
                <a:lnTo>
                  <a:pt x="0" y="646684"/>
                </a:lnTo>
                <a:lnTo>
                  <a:pt x="1370457" y="12"/>
                </a:lnTo>
                <a:close/>
              </a:path>
              <a:path w="9950450" h="6457950">
                <a:moveTo>
                  <a:pt x="1641703" y="12"/>
                </a:moveTo>
                <a:lnTo>
                  <a:pt x="1576946" y="12"/>
                </a:lnTo>
                <a:lnTo>
                  <a:pt x="0" y="744118"/>
                </a:lnTo>
                <a:lnTo>
                  <a:pt x="0" y="774674"/>
                </a:lnTo>
                <a:lnTo>
                  <a:pt x="1641703" y="12"/>
                </a:lnTo>
                <a:close/>
              </a:path>
              <a:path w="9950450" h="6457950">
                <a:moveTo>
                  <a:pt x="1912962" y="12"/>
                </a:moveTo>
                <a:lnTo>
                  <a:pt x="1848180" y="12"/>
                </a:lnTo>
                <a:lnTo>
                  <a:pt x="0" y="872109"/>
                </a:lnTo>
                <a:lnTo>
                  <a:pt x="0" y="902677"/>
                </a:lnTo>
                <a:lnTo>
                  <a:pt x="1912962" y="12"/>
                </a:lnTo>
                <a:close/>
              </a:path>
              <a:path w="9950450" h="6457950">
                <a:moveTo>
                  <a:pt x="2184235" y="12"/>
                </a:moveTo>
                <a:lnTo>
                  <a:pt x="2119452" y="12"/>
                </a:lnTo>
                <a:lnTo>
                  <a:pt x="0" y="1000112"/>
                </a:lnTo>
                <a:lnTo>
                  <a:pt x="0" y="1030681"/>
                </a:lnTo>
                <a:lnTo>
                  <a:pt x="2184235" y="12"/>
                </a:lnTo>
                <a:close/>
              </a:path>
              <a:path w="9950450" h="6457950">
                <a:moveTo>
                  <a:pt x="2455481" y="12"/>
                </a:moveTo>
                <a:lnTo>
                  <a:pt x="2390698" y="12"/>
                </a:lnTo>
                <a:lnTo>
                  <a:pt x="0" y="1128102"/>
                </a:lnTo>
                <a:lnTo>
                  <a:pt x="0" y="1158671"/>
                </a:lnTo>
                <a:lnTo>
                  <a:pt x="2455481" y="12"/>
                </a:lnTo>
                <a:close/>
              </a:path>
              <a:path w="9950450" h="6457950">
                <a:moveTo>
                  <a:pt x="2726740" y="12"/>
                </a:moveTo>
                <a:lnTo>
                  <a:pt x="2661958" y="12"/>
                </a:lnTo>
                <a:lnTo>
                  <a:pt x="0" y="1256106"/>
                </a:lnTo>
                <a:lnTo>
                  <a:pt x="0" y="1286675"/>
                </a:lnTo>
                <a:lnTo>
                  <a:pt x="2726740" y="12"/>
                </a:lnTo>
                <a:close/>
              </a:path>
              <a:path w="9950450" h="6457950">
                <a:moveTo>
                  <a:pt x="2998012" y="12"/>
                </a:moveTo>
                <a:lnTo>
                  <a:pt x="2933230" y="12"/>
                </a:lnTo>
                <a:lnTo>
                  <a:pt x="0" y="1384109"/>
                </a:lnTo>
                <a:lnTo>
                  <a:pt x="0" y="1414678"/>
                </a:lnTo>
                <a:lnTo>
                  <a:pt x="2998012" y="12"/>
                </a:lnTo>
                <a:close/>
              </a:path>
              <a:path w="9950450" h="6457950">
                <a:moveTo>
                  <a:pt x="3269259" y="12"/>
                </a:moveTo>
                <a:lnTo>
                  <a:pt x="3204489" y="12"/>
                </a:lnTo>
                <a:lnTo>
                  <a:pt x="0" y="1512112"/>
                </a:lnTo>
                <a:lnTo>
                  <a:pt x="0" y="1542669"/>
                </a:lnTo>
                <a:lnTo>
                  <a:pt x="3269259" y="12"/>
                </a:lnTo>
                <a:close/>
              </a:path>
              <a:path w="9950450" h="6457950">
                <a:moveTo>
                  <a:pt x="3540531" y="12"/>
                </a:moveTo>
                <a:lnTo>
                  <a:pt x="3475748" y="12"/>
                </a:lnTo>
                <a:lnTo>
                  <a:pt x="0" y="1640103"/>
                </a:lnTo>
                <a:lnTo>
                  <a:pt x="0" y="1670672"/>
                </a:lnTo>
                <a:lnTo>
                  <a:pt x="3540531" y="12"/>
                </a:lnTo>
                <a:close/>
              </a:path>
              <a:path w="9950450" h="6457950">
                <a:moveTo>
                  <a:pt x="3811790" y="12"/>
                </a:moveTo>
                <a:lnTo>
                  <a:pt x="3747008" y="12"/>
                </a:lnTo>
                <a:lnTo>
                  <a:pt x="0" y="1768106"/>
                </a:lnTo>
                <a:lnTo>
                  <a:pt x="0" y="1798675"/>
                </a:lnTo>
                <a:lnTo>
                  <a:pt x="3811790" y="12"/>
                </a:lnTo>
                <a:close/>
              </a:path>
              <a:path w="9950450" h="6457950">
                <a:moveTo>
                  <a:pt x="4083037" y="12"/>
                </a:moveTo>
                <a:lnTo>
                  <a:pt x="4018254" y="12"/>
                </a:lnTo>
                <a:lnTo>
                  <a:pt x="0" y="1896097"/>
                </a:lnTo>
                <a:lnTo>
                  <a:pt x="0" y="1926666"/>
                </a:lnTo>
                <a:lnTo>
                  <a:pt x="4083037" y="12"/>
                </a:lnTo>
                <a:close/>
              </a:path>
              <a:path w="9950450" h="6457950">
                <a:moveTo>
                  <a:pt x="4354309" y="12"/>
                </a:moveTo>
                <a:lnTo>
                  <a:pt x="4289526" y="12"/>
                </a:lnTo>
                <a:lnTo>
                  <a:pt x="0" y="2024100"/>
                </a:lnTo>
                <a:lnTo>
                  <a:pt x="0" y="2054669"/>
                </a:lnTo>
                <a:lnTo>
                  <a:pt x="4354309" y="12"/>
                </a:lnTo>
                <a:close/>
              </a:path>
              <a:path w="9950450" h="6457950">
                <a:moveTo>
                  <a:pt x="4625568" y="12"/>
                </a:moveTo>
                <a:lnTo>
                  <a:pt x="4560786" y="12"/>
                </a:lnTo>
                <a:lnTo>
                  <a:pt x="0" y="2152104"/>
                </a:lnTo>
                <a:lnTo>
                  <a:pt x="0" y="2182672"/>
                </a:lnTo>
                <a:lnTo>
                  <a:pt x="4625568" y="12"/>
                </a:lnTo>
                <a:close/>
              </a:path>
              <a:path w="9950450" h="6457950">
                <a:moveTo>
                  <a:pt x="4896815" y="12"/>
                </a:moveTo>
                <a:lnTo>
                  <a:pt x="4832032" y="12"/>
                </a:lnTo>
                <a:lnTo>
                  <a:pt x="0" y="2280094"/>
                </a:lnTo>
                <a:lnTo>
                  <a:pt x="0" y="2310663"/>
                </a:lnTo>
                <a:lnTo>
                  <a:pt x="4896815" y="12"/>
                </a:lnTo>
                <a:close/>
              </a:path>
              <a:path w="9950450" h="6457950">
                <a:moveTo>
                  <a:pt x="5168074" y="12"/>
                </a:moveTo>
                <a:lnTo>
                  <a:pt x="5103292" y="12"/>
                </a:lnTo>
                <a:lnTo>
                  <a:pt x="0" y="2408097"/>
                </a:lnTo>
                <a:lnTo>
                  <a:pt x="0" y="2438666"/>
                </a:lnTo>
                <a:lnTo>
                  <a:pt x="5168074" y="12"/>
                </a:lnTo>
                <a:close/>
              </a:path>
              <a:path w="9950450" h="6457950">
                <a:moveTo>
                  <a:pt x="5439346" y="12"/>
                </a:moveTo>
                <a:lnTo>
                  <a:pt x="5374564" y="12"/>
                </a:lnTo>
                <a:lnTo>
                  <a:pt x="0" y="2536101"/>
                </a:lnTo>
                <a:lnTo>
                  <a:pt x="0" y="2566670"/>
                </a:lnTo>
                <a:lnTo>
                  <a:pt x="5439346" y="12"/>
                </a:lnTo>
                <a:close/>
              </a:path>
              <a:path w="9950450" h="6457950">
                <a:moveTo>
                  <a:pt x="5710593" y="12"/>
                </a:moveTo>
                <a:lnTo>
                  <a:pt x="5645810" y="12"/>
                </a:lnTo>
                <a:lnTo>
                  <a:pt x="0" y="2664091"/>
                </a:lnTo>
                <a:lnTo>
                  <a:pt x="0" y="2694660"/>
                </a:lnTo>
                <a:lnTo>
                  <a:pt x="5710593" y="12"/>
                </a:lnTo>
                <a:close/>
              </a:path>
              <a:path w="9950450" h="6457950">
                <a:moveTo>
                  <a:pt x="5981852" y="12"/>
                </a:moveTo>
                <a:lnTo>
                  <a:pt x="5917082" y="12"/>
                </a:lnTo>
                <a:lnTo>
                  <a:pt x="0" y="2792095"/>
                </a:lnTo>
                <a:lnTo>
                  <a:pt x="0" y="2822664"/>
                </a:lnTo>
                <a:lnTo>
                  <a:pt x="5981852" y="12"/>
                </a:lnTo>
                <a:close/>
              </a:path>
              <a:path w="9950450" h="6457950">
                <a:moveTo>
                  <a:pt x="6253111" y="12"/>
                </a:moveTo>
                <a:lnTo>
                  <a:pt x="6188341" y="12"/>
                </a:lnTo>
                <a:lnTo>
                  <a:pt x="0" y="2920098"/>
                </a:lnTo>
                <a:lnTo>
                  <a:pt x="0" y="2950654"/>
                </a:lnTo>
                <a:lnTo>
                  <a:pt x="6253111" y="12"/>
                </a:lnTo>
                <a:close/>
              </a:path>
              <a:path w="9950450" h="6457950">
                <a:moveTo>
                  <a:pt x="6524371" y="12"/>
                </a:moveTo>
                <a:lnTo>
                  <a:pt x="6459588" y="12"/>
                </a:lnTo>
                <a:lnTo>
                  <a:pt x="0" y="3048089"/>
                </a:lnTo>
                <a:lnTo>
                  <a:pt x="0" y="3078657"/>
                </a:lnTo>
                <a:lnTo>
                  <a:pt x="6524371" y="12"/>
                </a:lnTo>
                <a:close/>
              </a:path>
              <a:path w="9950450" h="6457950">
                <a:moveTo>
                  <a:pt x="6795630" y="12"/>
                </a:moveTo>
                <a:lnTo>
                  <a:pt x="6730847" y="12"/>
                </a:lnTo>
                <a:lnTo>
                  <a:pt x="0" y="3176092"/>
                </a:lnTo>
                <a:lnTo>
                  <a:pt x="0" y="3206661"/>
                </a:lnTo>
                <a:lnTo>
                  <a:pt x="6795630" y="12"/>
                </a:lnTo>
                <a:close/>
              </a:path>
              <a:path w="9950450" h="6457950">
                <a:moveTo>
                  <a:pt x="7066877" y="12"/>
                </a:moveTo>
                <a:lnTo>
                  <a:pt x="7002107" y="12"/>
                </a:lnTo>
                <a:lnTo>
                  <a:pt x="0" y="3304082"/>
                </a:lnTo>
                <a:lnTo>
                  <a:pt x="0" y="3334651"/>
                </a:lnTo>
                <a:lnTo>
                  <a:pt x="7066877" y="12"/>
                </a:lnTo>
                <a:close/>
              </a:path>
              <a:path w="9950450" h="6457950">
                <a:moveTo>
                  <a:pt x="7338136" y="12"/>
                </a:moveTo>
                <a:lnTo>
                  <a:pt x="7273366" y="12"/>
                </a:lnTo>
                <a:lnTo>
                  <a:pt x="0" y="3432086"/>
                </a:lnTo>
                <a:lnTo>
                  <a:pt x="0" y="3462655"/>
                </a:lnTo>
                <a:lnTo>
                  <a:pt x="7338136" y="12"/>
                </a:lnTo>
                <a:close/>
              </a:path>
              <a:path w="9950450" h="6457950">
                <a:moveTo>
                  <a:pt x="7609408" y="12"/>
                </a:moveTo>
                <a:lnTo>
                  <a:pt x="7544625" y="12"/>
                </a:lnTo>
                <a:lnTo>
                  <a:pt x="0" y="3560089"/>
                </a:lnTo>
                <a:lnTo>
                  <a:pt x="0" y="3590658"/>
                </a:lnTo>
                <a:lnTo>
                  <a:pt x="7609408" y="12"/>
                </a:lnTo>
                <a:close/>
              </a:path>
              <a:path w="9950450" h="6457950">
                <a:moveTo>
                  <a:pt x="7880680" y="12"/>
                </a:moveTo>
                <a:lnTo>
                  <a:pt x="7815872" y="12"/>
                </a:lnTo>
                <a:lnTo>
                  <a:pt x="0" y="3688092"/>
                </a:lnTo>
                <a:lnTo>
                  <a:pt x="0" y="3718661"/>
                </a:lnTo>
                <a:lnTo>
                  <a:pt x="7880680" y="12"/>
                </a:lnTo>
                <a:close/>
              </a:path>
              <a:path w="9950450" h="6457950">
                <a:moveTo>
                  <a:pt x="8151939" y="0"/>
                </a:moveTo>
                <a:lnTo>
                  <a:pt x="8087131" y="0"/>
                </a:lnTo>
                <a:lnTo>
                  <a:pt x="0" y="3816083"/>
                </a:lnTo>
                <a:lnTo>
                  <a:pt x="0" y="3846652"/>
                </a:lnTo>
                <a:lnTo>
                  <a:pt x="8151939" y="0"/>
                </a:lnTo>
                <a:close/>
              </a:path>
              <a:path w="9950450" h="6457950">
                <a:moveTo>
                  <a:pt x="8382533" y="0"/>
                </a:moveTo>
                <a:lnTo>
                  <a:pt x="8317751" y="0"/>
                </a:lnTo>
                <a:lnTo>
                  <a:pt x="0" y="3924897"/>
                </a:lnTo>
                <a:lnTo>
                  <a:pt x="0" y="3955465"/>
                </a:lnTo>
                <a:lnTo>
                  <a:pt x="8382533" y="0"/>
                </a:lnTo>
                <a:close/>
              </a:path>
              <a:path w="9950450" h="6457950">
                <a:moveTo>
                  <a:pt x="8653793" y="0"/>
                </a:moveTo>
                <a:lnTo>
                  <a:pt x="8589010" y="0"/>
                </a:lnTo>
                <a:lnTo>
                  <a:pt x="0" y="4052900"/>
                </a:lnTo>
                <a:lnTo>
                  <a:pt x="0" y="4083469"/>
                </a:lnTo>
                <a:lnTo>
                  <a:pt x="8653793" y="0"/>
                </a:lnTo>
                <a:close/>
              </a:path>
              <a:path w="9950450" h="6457950">
                <a:moveTo>
                  <a:pt x="8925065" y="12"/>
                </a:moveTo>
                <a:lnTo>
                  <a:pt x="8860257" y="12"/>
                </a:lnTo>
                <a:lnTo>
                  <a:pt x="0" y="4180903"/>
                </a:lnTo>
                <a:lnTo>
                  <a:pt x="0" y="4211472"/>
                </a:lnTo>
                <a:lnTo>
                  <a:pt x="8925065" y="12"/>
                </a:lnTo>
                <a:close/>
              </a:path>
              <a:path w="9950450" h="6457950">
                <a:moveTo>
                  <a:pt x="9196299" y="12"/>
                </a:moveTo>
                <a:lnTo>
                  <a:pt x="9131516" y="12"/>
                </a:lnTo>
                <a:lnTo>
                  <a:pt x="0" y="4308894"/>
                </a:lnTo>
                <a:lnTo>
                  <a:pt x="0" y="4339463"/>
                </a:lnTo>
                <a:lnTo>
                  <a:pt x="9196299" y="12"/>
                </a:lnTo>
                <a:close/>
              </a:path>
              <a:path w="9950450" h="6457950">
                <a:moveTo>
                  <a:pt x="9467558" y="12"/>
                </a:moveTo>
                <a:lnTo>
                  <a:pt x="9402775" y="12"/>
                </a:lnTo>
                <a:lnTo>
                  <a:pt x="0" y="4436897"/>
                </a:lnTo>
                <a:lnTo>
                  <a:pt x="0" y="4467466"/>
                </a:lnTo>
                <a:lnTo>
                  <a:pt x="9467558" y="12"/>
                </a:lnTo>
                <a:close/>
              </a:path>
              <a:path w="9950450" h="6457950">
                <a:moveTo>
                  <a:pt x="9738804" y="0"/>
                </a:moveTo>
                <a:lnTo>
                  <a:pt x="9674047" y="0"/>
                </a:lnTo>
                <a:lnTo>
                  <a:pt x="0" y="4564888"/>
                </a:lnTo>
                <a:lnTo>
                  <a:pt x="0" y="4595457"/>
                </a:lnTo>
                <a:lnTo>
                  <a:pt x="9738804" y="0"/>
                </a:lnTo>
                <a:close/>
              </a:path>
              <a:path w="9950450" h="6457950">
                <a:moveTo>
                  <a:pt x="9950298" y="4349610"/>
                </a:moveTo>
                <a:lnTo>
                  <a:pt x="5482920" y="6457620"/>
                </a:lnTo>
                <a:lnTo>
                  <a:pt x="5547703" y="6457620"/>
                </a:lnTo>
                <a:lnTo>
                  <a:pt x="9950298" y="4380179"/>
                </a:lnTo>
                <a:lnTo>
                  <a:pt x="9950298" y="4349610"/>
                </a:lnTo>
                <a:close/>
              </a:path>
              <a:path w="9950450" h="6457950">
                <a:moveTo>
                  <a:pt x="9950298" y="3965587"/>
                </a:moveTo>
                <a:lnTo>
                  <a:pt x="4669129" y="6457620"/>
                </a:lnTo>
                <a:lnTo>
                  <a:pt x="4733912" y="6457620"/>
                </a:lnTo>
                <a:lnTo>
                  <a:pt x="9950298" y="3996156"/>
                </a:lnTo>
                <a:lnTo>
                  <a:pt x="9950298" y="3965587"/>
                </a:lnTo>
                <a:close/>
              </a:path>
              <a:path w="9950450" h="6457950">
                <a:moveTo>
                  <a:pt x="9950298" y="3709593"/>
                </a:moveTo>
                <a:lnTo>
                  <a:pt x="4126623" y="6457620"/>
                </a:lnTo>
                <a:lnTo>
                  <a:pt x="4191406" y="6457620"/>
                </a:lnTo>
                <a:lnTo>
                  <a:pt x="9950298" y="3740162"/>
                </a:lnTo>
                <a:lnTo>
                  <a:pt x="9950298" y="3709593"/>
                </a:lnTo>
                <a:close/>
              </a:path>
              <a:path w="9950450" h="6457950">
                <a:moveTo>
                  <a:pt x="9950298" y="3581603"/>
                </a:moveTo>
                <a:lnTo>
                  <a:pt x="3855364" y="6457620"/>
                </a:lnTo>
                <a:lnTo>
                  <a:pt x="3920134" y="6457620"/>
                </a:lnTo>
                <a:lnTo>
                  <a:pt x="9950298" y="3612172"/>
                </a:lnTo>
                <a:lnTo>
                  <a:pt x="9950298" y="3581603"/>
                </a:lnTo>
                <a:close/>
              </a:path>
              <a:path w="9950450" h="6457950">
                <a:moveTo>
                  <a:pt x="9950298" y="3453612"/>
                </a:moveTo>
                <a:lnTo>
                  <a:pt x="3584117" y="6457620"/>
                </a:lnTo>
                <a:lnTo>
                  <a:pt x="3648887" y="6457620"/>
                </a:lnTo>
                <a:lnTo>
                  <a:pt x="9950298" y="3484181"/>
                </a:lnTo>
                <a:lnTo>
                  <a:pt x="9950298" y="3453612"/>
                </a:lnTo>
                <a:close/>
              </a:path>
              <a:path w="9950450" h="6457950">
                <a:moveTo>
                  <a:pt x="9950298" y="3197606"/>
                </a:moveTo>
                <a:lnTo>
                  <a:pt x="3041586" y="6457620"/>
                </a:lnTo>
                <a:lnTo>
                  <a:pt x="3106369" y="6457620"/>
                </a:lnTo>
                <a:lnTo>
                  <a:pt x="9950298" y="3228175"/>
                </a:lnTo>
                <a:lnTo>
                  <a:pt x="9950298" y="3197606"/>
                </a:lnTo>
                <a:close/>
              </a:path>
              <a:path w="9950450" h="6457950">
                <a:moveTo>
                  <a:pt x="9950298" y="3069615"/>
                </a:moveTo>
                <a:lnTo>
                  <a:pt x="2770340" y="6457620"/>
                </a:lnTo>
                <a:lnTo>
                  <a:pt x="2835122" y="6457620"/>
                </a:lnTo>
                <a:lnTo>
                  <a:pt x="9950298" y="3100184"/>
                </a:lnTo>
                <a:lnTo>
                  <a:pt x="9950298" y="3069615"/>
                </a:lnTo>
                <a:close/>
              </a:path>
              <a:path w="9950450" h="6457950">
                <a:moveTo>
                  <a:pt x="9950298" y="2813621"/>
                </a:moveTo>
                <a:lnTo>
                  <a:pt x="2227808" y="6457620"/>
                </a:lnTo>
                <a:lnTo>
                  <a:pt x="2292591" y="6457620"/>
                </a:lnTo>
                <a:lnTo>
                  <a:pt x="9950298" y="2844190"/>
                </a:lnTo>
                <a:lnTo>
                  <a:pt x="9950298" y="2813621"/>
                </a:lnTo>
                <a:close/>
              </a:path>
              <a:path w="9950450" h="6457950">
                <a:moveTo>
                  <a:pt x="9950298" y="2685618"/>
                </a:moveTo>
                <a:lnTo>
                  <a:pt x="1956549" y="6457620"/>
                </a:lnTo>
                <a:lnTo>
                  <a:pt x="2021332" y="6457620"/>
                </a:lnTo>
                <a:lnTo>
                  <a:pt x="9950298" y="2716187"/>
                </a:lnTo>
                <a:lnTo>
                  <a:pt x="9950298" y="2685618"/>
                </a:lnTo>
                <a:close/>
              </a:path>
              <a:path w="9950450" h="6457950">
                <a:moveTo>
                  <a:pt x="9950298" y="2557627"/>
                </a:moveTo>
                <a:lnTo>
                  <a:pt x="1685290" y="6457620"/>
                </a:lnTo>
                <a:lnTo>
                  <a:pt x="1750085" y="6457620"/>
                </a:lnTo>
                <a:lnTo>
                  <a:pt x="9950298" y="2588196"/>
                </a:lnTo>
                <a:lnTo>
                  <a:pt x="9950298" y="2557627"/>
                </a:lnTo>
                <a:close/>
              </a:path>
              <a:path w="9950450" h="6457950">
                <a:moveTo>
                  <a:pt x="9950298" y="2173617"/>
                </a:moveTo>
                <a:lnTo>
                  <a:pt x="871524" y="6457620"/>
                </a:lnTo>
                <a:lnTo>
                  <a:pt x="936294" y="6457620"/>
                </a:lnTo>
                <a:lnTo>
                  <a:pt x="9950298" y="2204186"/>
                </a:lnTo>
                <a:lnTo>
                  <a:pt x="9950298" y="2173617"/>
                </a:lnTo>
                <a:close/>
              </a:path>
              <a:path w="9950450" h="6457950">
                <a:moveTo>
                  <a:pt x="9950298" y="1917623"/>
                </a:moveTo>
                <a:lnTo>
                  <a:pt x="329006" y="6457620"/>
                </a:lnTo>
                <a:lnTo>
                  <a:pt x="393788" y="6457620"/>
                </a:lnTo>
                <a:lnTo>
                  <a:pt x="9950298" y="1948205"/>
                </a:lnTo>
                <a:lnTo>
                  <a:pt x="9950298" y="1917623"/>
                </a:lnTo>
                <a:close/>
              </a:path>
              <a:path w="9950450" h="6457950">
                <a:moveTo>
                  <a:pt x="9950298" y="1661617"/>
                </a:moveTo>
                <a:lnTo>
                  <a:pt x="0" y="6356871"/>
                </a:lnTo>
                <a:lnTo>
                  <a:pt x="0" y="6387439"/>
                </a:lnTo>
                <a:lnTo>
                  <a:pt x="9950298" y="1692186"/>
                </a:lnTo>
                <a:lnTo>
                  <a:pt x="9950298" y="1661617"/>
                </a:lnTo>
                <a:close/>
              </a:path>
              <a:path w="9950450" h="6457950">
                <a:moveTo>
                  <a:pt x="9950310" y="4093591"/>
                </a:moveTo>
                <a:lnTo>
                  <a:pt x="4940401" y="6457620"/>
                </a:lnTo>
                <a:lnTo>
                  <a:pt x="5005184" y="6457620"/>
                </a:lnTo>
                <a:lnTo>
                  <a:pt x="9950310" y="4124160"/>
                </a:lnTo>
                <a:lnTo>
                  <a:pt x="9950310" y="4093591"/>
                </a:lnTo>
                <a:close/>
              </a:path>
              <a:path w="9950450" h="6457950">
                <a:moveTo>
                  <a:pt x="9950310" y="3837597"/>
                </a:moveTo>
                <a:lnTo>
                  <a:pt x="4397870" y="6457620"/>
                </a:lnTo>
                <a:lnTo>
                  <a:pt x="4462665" y="6457620"/>
                </a:lnTo>
                <a:lnTo>
                  <a:pt x="9950310" y="3868166"/>
                </a:lnTo>
                <a:lnTo>
                  <a:pt x="9950310" y="3837597"/>
                </a:lnTo>
                <a:close/>
              </a:path>
              <a:path w="9950450" h="6457950">
                <a:moveTo>
                  <a:pt x="9950310" y="3325622"/>
                </a:moveTo>
                <a:lnTo>
                  <a:pt x="3312858" y="6457620"/>
                </a:lnTo>
                <a:lnTo>
                  <a:pt x="3377628" y="6457620"/>
                </a:lnTo>
                <a:lnTo>
                  <a:pt x="9950310" y="3356191"/>
                </a:lnTo>
                <a:lnTo>
                  <a:pt x="9950310" y="3325622"/>
                </a:lnTo>
                <a:close/>
              </a:path>
              <a:path w="9950450" h="6457950">
                <a:moveTo>
                  <a:pt x="9950310" y="2941624"/>
                </a:moveTo>
                <a:lnTo>
                  <a:pt x="2499080" y="6457620"/>
                </a:lnTo>
                <a:lnTo>
                  <a:pt x="2563863" y="6457620"/>
                </a:lnTo>
                <a:lnTo>
                  <a:pt x="9950310" y="2972193"/>
                </a:lnTo>
                <a:lnTo>
                  <a:pt x="9950310" y="2941624"/>
                </a:lnTo>
                <a:close/>
              </a:path>
              <a:path w="9950450" h="6457950">
                <a:moveTo>
                  <a:pt x="9950310" y="2429624"/>
                </a:moveTo>
                <a:lnTo>
                  <a:pt x="1414043" y="6457620"/>
                </a:lnTo>
                <a:lnTo>
                  <a:pt x="1478813" y="6457620"/>
                </a:lnTo>
                <a:lnTo>
                  <a:pt x="9950310" y="2460193"/>
                </a:lnTo>
                <a:lnTo>
                  <a:pt x="9950310" y="2429624"/>
                </a:lnTo>
                <a:close/>
              </a:path>
              <a:path w="9950450" h="6457950">
                <a:moveTo>
                  <a:pt x="9950310" y="2301633"/>
                </a:moveTo>
                <a:lnTo>
                  <a:pt x="1142784" y="6457620"/>
                </a:lnTo>
                <a:lnTo>
                  <a:pt x="1207554" y="6457620"/>
                </a:lnTo>
                <a:lnTo>
                  <a:pt x="9950310" y="2332190"/>
                </a:lnTo>
                <a:lnTo>
                  <a:pt x="9950310" y="2301633"/>
                </a:lnTo>
                <a:close/>
              </a:path>
              <a:path w="9950450" h="6457950">
                <a:moveTo>
                  <a:pt x="9950310" y="2045627"/>
                </a:moveTo>
                <a:lnTo>
                  <a:pt x="600265" y="6457620"/>
                </a:lnTo>
                <a:lnTo>
                  <a:pt x="665048" y="6457620"/>
                </a:lnTo>
                <a:lnTo>
                  <a:pt x="9950310" y="2076196"/>
                </a:lnTo>
                <a:lnTo>
                  <a:pt x="9950310" y="2045627"/>
                </a:lnTo>
                <a:close/>
              </a:path>
              <a:path w="9950450" h="6457950">
                <a:moveTo>
                  <a:pt x="9950310" y="1789633"/>
                </a:moveTo>
                <a:lnTo>
                  <a:pt x="57759" y="6457620"/>
                </a:lnTo>
                <a:lnTo>
                  <a:pt x="122542" y="6457620"/>
                </a:lnTo>
                <a:lnTo>
                  <a:pt x="9950310" y="1820202"/>
                </a:lnTo>
                <a:lnTo>
                  <a:pt x="9950310" y="1789633"/>
                </a:lnTo>
                <a:close/>
              </a:path>
              <a:path w="9950450" h="6457950">
                <a:moveTo>
                  <a:pt x="9950310" y="1533626"/>
                </a:moveTo>
                <a:lnTo>
                  <a:pt x="0" y="6228867"/>
                </a:lnTo>
                <a:lnTo>
                  <a:pt x="0" y="6259436"/>
                </a:lnTo>
                <a:lnTo>
                  <a:pt x="9950310" y="1564195"/>
                </a:lnTo>
                <a:lnTo>
                  <a:pt x="9950310" y="1533626"/>
                </a:lnTo>
                <a:close/>
              </a:path>
              <a:path w="9950450" h="6457950">
                <a:moveTo>
                  <a:pt x="9950310" y="1405636"/>
                </a:moveTo>
                <a:lnTo>
                  <a:pt x="0" y="6100877"/>
                </a:lnTo>
                <a:lnTo>
                  <a:pt x="0" y="6131445"/>
                </a:lnTo>
                <a:lnTo>
                  <a:pt x="9950310" y="1436204"/>
                </a:lnTo>
                <a:lnTo>
                  <a:pt x="9950310" y="1405636"/>
                </a:lnTo>
                <a:close/>
              </a:path>
              <a:path w="9950450" h="6457950">
                <a:moveTo>
                  <a:pt x="9950310" y="1277632"/>
                </a:moveTo>
                <a:lnTo>
                  <a:pt x="0" y="5972873"/>
                </a:lnTo>
                <a:lnTo>
                  <a:pt x="0" y="6003442"/>
                </a:lnTo>
                <a:lnTo>
                  <a:pt x="9950310" y="1308188"/>
                </a:lnTo>
                <a:lnTo>
                  <a:pt x="9950310" y="1277632"/>
                </a:lnTo>
                <a:close/>
              </a:path>
              <a:path w="9950450" h="6457950">
                <a:moveTo>
                  <a:pt x="9950310" y="1149642"/>
                </a:moveTo>
                <a:lnTo>
                  <a:pt x="0" y="5844883"/>
                </a:lnTo>
                <a:lnTo>
                  <a:pt x="0" y="5875452"/>
                </a:lnTo>
                <a:lnTo>
                  <a:pt x="9950310" y="1180198"/>
                </a:lnTo>
                <a:lnTo>
                  <a:pt x="9950310" y="1149642"/>
                </a:lnTo>
                <a:close/>
              </a:path>
              <a:path w="9950450" h="6457950">
                <a:moveTo>
                  <a:pt x="9950310" y="1021638"/>
                </a:moveTo>
                <a:lnTo>
                  <a:pt x="0" y="5716879"/>
                </a:lnTo>
                <a:lnTo>
                  <a:pt x="0" y="5747448"/>
                </a:lnTo>
                <a:lnTo>
                  <a:pt x="9950310" y="1052195"/>
                </a:lnTo>
                <a:lnTo>
                  <a:pt x="9950310" y="1021638"/>
                </a:lnTo>
                <a:close/>
              </a:path>
              <a:path w="9950450" h="6457950">
                <a:moveTo>
                  <a:pt x="9950310" y="893635"/>
                </a:moveTo>
                <a:lnTo>
                  <a:pt x="0" y="5588889"/>
                </a:lnTo>
                <a:lnTo>
                  <a:pt x="0" y="5619458"/>
                </a:lnTo>
                <a:lnTo>
                  <a:pt x="9950310" y="924204"/>
                </a:lnTo>
                <a:lnTo>
                  <a:pt x="9950310" y="893635"/>
                </a:lnTo>
                <a:close/>
              </a:path>
              <a:path w="9950450" h="6457950">
                <a:moveTo>
                  <a:pt x="9950310" y="765632"/>
                </a:moveTo>
                <a:lnTo>
                  <a:pt x="0" y="5460885"/>
                </a:lnTo>
                <a:lnTo>
                  <a:pt x="0" y="5491454"/>
                </a:lnTo>
                <a:lnTo>
                  <a:pt x="9950310" y="796213"/>
                </a:lnTo>
                <a:lnTo>
                  <a:pt x="9950310" y="765632"/>
                </a:lnTo>
                <a:close/>
              </a:path>
              <a:path w="9950450" h="6457950">
                <a:moveTo>
                  <a:pt x="9950310" y="637628"/>
                </a:moveTo>
                <a:lnTo>
                  <a:pt x="0" y="5332882"/>
                </a:lnTo>
                <a:lnTo>
                  <a:pt x="0" y="5363451"/>
                </a:lnTo>
                <a:lnTo>
                  <a:pt x="9950310" y="668210"/>
                </a:lnTo>
                <a:lnTo>
                  <a:pt x="9950310" y="637628"/>
                </a:lnTo>
                <a:close/>
              </a:path>
              <a:path w="9950450" h="6457950">
                <a:moveTo>
                  <a:pt x="9950310" y="509638"/>
                </a:moveTo>
                <a:lnTo>
                  <a:pt x="0" y="5204879"/>
                </a:lnTo>
                <a:lnTo>
                  <a:pt x="0" y="5235448"/>
                </a:lnTo>
                <a:lnTo>
                  <a:pt x="9950310" y="540207"/>
                </a:lnTo>
                <a:lnTo>
                  <a:pt x="9950310" y="509638"/>
                </a:lnTo>
                <a:close/>
              </a:path>
              <a:path w="9950450" h="6457950">
                <a:moveTo>
                  <a:pt x="9950310" y="381647"/>
                </a:moveTo>
                <a:lnTo>
                  <a:pt x="0" y="5076888"/>
                </a:lnTo>
                <a:lnTo>
                  <a:pt x="0" y="5107457"/>
                </a:lnTo>
                <a:lnTo>
                  <a:pt x="9950310" y="412216"/>
                </a:lnTo>
                <a:lnTo>
                  <a:pt x="9950310" y="381647"/>
                </a:lnTo>
                <a:close/>
              </a:path>
              <a:path w="9950450" h="6457950">
                <a:moveTo>
                  <a:pt x="9950310" y="253644"/>
                </a:moveTo>
                <a:lnTo>
                  <a:pt x="0" y="4948885"/>
                </a:lnTo>
                <a:lnTo>
                  <a:pt x="0" y="4979454"/>
                </a:lnTo>
                <a:lnTo>
                  <a:pt x="9950310" y="284213"/>
                </a:lnTo>
                <a:lnTo>
                  <a:pt x="9950310" y="253644"/>
                </a:lnTo>
                <a:close/>
              </a:path>
              <a:path w="9950450" h="6457950">
                <a:moveTo>
                  <a:pt x="9950310" y="125641"/>
                </a:moveTo>
                <a:lnTo>
                  <a:pt x="0" y="4820894"/>
                </a:lnTo>
                <a:lnTo>
                  <a:pt x="0" y="4851463"/>
                </a:lnTo>
                <a:lnTo>
                  <a:pt x="9950310" y="156210"/>
                </a:lnTo>
                <a:lnTo>
                  <a:pt x="9950310" y="125641"/>
                </a:lnTo>
                <a:close/>
              </a:path>
              <a:path w="9950450" h="6457950">
                <a:moveTo>
                  <a:pt x="9950310" y="12"/>
                </a:moveTo>
                <a:lnTo>
                  <a:pt x="9945306" y="12"/>
                </a:lnTo>
                <a:lnTo>
                  <a:pt x="0" y="4692891"/>
                </a:lnTo>
                <a:lnTo>
                  <a:pt x="0" y="4723460"/>
                </a:lnTo>
                <a:lnTo>
                  <a:pt x="9950310" y="28206"/>
                </a:lnTo>
                <a:lnTo>
                  <a:pt x="9950310" y="12"/>
                </a:lnTo>
                <a:close/>
              </a:path>
            </a:pathLst>
          </a:custGeom>
          <a:solidFill>
            <a:srgbClr val="A4C9E9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11661" y="4221606"/>
            <a:ext cx="4739005" cy="2236470"/>
          </a:xfrm>
          <a:custGeom>
            <a:avLst/>
            <a:gdLst/>
            <a:ahLst/>
            <a:cxnLst/>
            <a:rect l="l" t="t" r="r" b="b"/>
            <a:pathLst>
              <a:path w="4739005" h="2236470">
                <a:moveTo>
                  <a:pt x="4738636" y="1919973"/>
                </a:moveTo>
                <a:lnTo>
                  <a:pt x="4068876" y="2236012"/>
                </a:lnTo>
                <a:lnTo>
                  <a:pt x="4133659" y="2236012"/>
                </a:lnTo>
                <a:lnTo>
                  <a:pt x="4738636" y="1950542"/>
                </a:lnTo>
                <a:lnTo>
                  <a:pt x="4738636" y="1919973"/>
                </a:lnTo>
                <a:close/>
              </a:path>
              <a:path w="4739005" h="2236470">
                <a:moveTo>
                  <a:pt x="4738636" y="1663979"/>
                </a:moveTo>
                <a:lnTo>
                  <a:pt x="3526358" y="2236012"/>
                </a:lnTo>
                <a:lnTo>
                  <a:pt x="3591128" y="2236012"/>
                </a:lnTo>
                <a:lnTo>
                  <a:pt x="4738636" y="1694535"/>
                </a:lnTo>
                <a:lnTo>
                  <a:pt x="4738636" y="1663979"/>
                </a:lnTo>
                <a:close/>
              </a:path>
              <a:path w="4739005" h="2236470">
                <a:moveTo>
                  <a:pt x="4738636" y="1535988"/>
                </a:moveTo>
                <a:lnTo>
                  <a:pt x="3255111" y="2236012"/>
                </a:lnTo>
                <a:lnTo>
                  <a:pt x="3319881" y="2236012"/>
                </a:lnTo>
                <a:lnTo>
                  <a:pt x="4738636" y="1566545"/>
                </a:lnTo>
                <a:lnTo>
                  <a:pt x="4738636" y="1535988"/>
                </a:lnTo>
                <a:close/>
              </a:path>
              <a:path w="4739005" h="2236470">
                <a:moveTo>
                  <a:pt x="4738636" y="1407985"/>
                </a:moveTo>
                <a:lnTo>
                  <a:pt x="2983852" y="2236012"/>
                </a:lnTo>
                <a:lnTo>
                  <a:pt x="3048622" y="2236012"/>
                </a:lnTo>
                <a:lnTo>
                  <a:pt x="4738636" y="1438554"/>
                </a:lnTo>
                <a:lnTo>
                  <a:pt x="4738636" y="1407985"/>
                </a:lnTo>
                <a:close/>
              </a:path>
              <a:path w="4739005" h="2236470">
                <a:moveTo>
                  <a:pt x="4738636" y="1151978"/>
                </a:moveTo>
                <a:lnTo>
                  <a:pt x="2441333" y="2236012"/>
                </a:lnTo>
                <a:lnTo>
                  <a:pt x="2506116" y="2236012"/>
                </a:lnTo>
                <a:lnTo>
                  <a:pt x="4738636" y="1182547"/>
                </a:lnTo>
                <a:lnTo>
                  <a:pt x="4738636" y="1151978"/>
                </a:lnTo>
                <a:close/>
              </a:path>
              <a:path w="4739005" h="2236470">
                <a:moveTo>
                  <a:pt x="4738636" y="512000"/>
                </a:moveTo>
                <a:lnTo>
                  <a:pt x="1085037" y="2236012"/>
                </a:lnTo>
                <a:lnTo>
                  <a:pt x="1149807" y="2236012"/>
                </a:lnTo>
                <a:lnTo>
                  <a:pt x="4738636" y="542556"/>
                </a:lnTo>
                <a:lnTo>
                  <a:pt x="4738636" y="512000"/>
                </a:lnTo>
                <a:close/>
              </a:path>
              <a:path w="4739005" h="2236470">
                <a:moveTo>
                  <a:pt x="4738636" y="128003"/>
                </a:moveTo>
                <a:lnTo>
                  <a:pt x="271259" y="2236012"/>
                </a:lnTo>
                <a:lnTo>
                  <a:pt x="336042" y="2236012"/>
                </a:lnTo>
                <a:lnTo>
                  <a:pt x="4738636" y="158572"/>
                </a:lnTo>
                <a:lnTo>
                  <a:pt x="4738636" y="128003"/>
                </a:lnTo>
                <a:close/>
              </a:path>
              <a:path w="4739005" h="2236470">
                <a:moveTo>
                  <a:pt x="4738636" y="0"/>
                </a:moveTo>
                <a:lnTo>
                  <a:pt x="0" y="2236012"/>
                </a:lnTo>
                <a:lnTo>
                  <a:pt x="64782" y="2236012"/>
                </a:lnTo>
                <a:lnTo>
                  <a:pt x="4738636" y="30568"/>
                </a:lnTo>
                <a:lnTo>
                  <a:pt x="4738636" y="0"/>
                </a:lnTo>
                <a:close/>
              </a:path>
              <a:path w="4739005" h="2236470">
                <a:moveTo>
                  <a:pt x="4738649" y="2175980"/>
                </a:moveTo>
                <a:lnTo>
                  <a:pt x="4611408" y="2236012"/>
                </a:lnTo>
                <a:lnTo>
                  <a:pt x="4676191" y="2236012"/>
                </a:lnTo>
                <a:lnTo>
                  <a:pt x="4738649" y="2206548"/>
                </a:lnTo>
                <a:lnTo>
                  <a:pt x="4738649" y="2175980"/>
                </a:lnTo>
                <a:close/>
              </a:path>
              <a:path w="4739005" h="2236470">
                <a:moveTo>
                  <a:pt x="4738649" y="2047976"/>
                </a:moveTo>
                <a:lnTo>
                  <a:pt x="4340136" y="2236012"/>
                </a:lnTo>
                <a:lnTo>
                  <a:pt x="4404919" y="2236012"/>
                </a:lnTo>
                <a:lnTo>
                  <a:pt x="4738649" y="2078545"/>
                </a:lnTo>
                <a:lnTo>
                  <a:pt x="4738649" y="2047976"/>
                </a:lnTo>
                <a:close/>
              </a:path>
              <a:path w="4739005" h="2236470">
                <a:moveTo>
                  <a:pt x="4738649" y="1791982"/>
                </a:moveTo>
                <a:lnTo>
                  <a:pt x="3797617" y="2236012"/>
                </a:lnTo>
                <a:lnTo>
                  <a:pt x="3862400" y="2236012"/>
                </a:lnTo>
                <a:lnTo>
                  <a:pt x="4738649" y="1822551"/>
                </a:lnTo>
                <a:lnTo>
                  <a:pt x="4738649" y="1791982"/>
                </a:lnTo>
                <a:close/>
              </a:path>
              <a:path w="4739005" h="2236470">
                <a:moveTo>
                  <a:pt x="4738649" y="1279982"/>
                </a:moveTo>
                <a:lnTo>
                  <a:pt x="2712580" y="2236012"/>
                </a:lnTo>
                <a:lnTo>
                  <a:pt x="2777363" y="2236012"/>
                </a:lnTo>
                <a:lnTo>
                  <a:pt x="4738649" y="1310551"/>
                </a:lnTo>
                <a:lnTo>
                  <a:pt x="4738649" y="1279982"/>
                </a:lnTo>
                <a:close/>
              </a:path>
              <a:path w="4739005" h="2236470">
                <a:moveTo>
                  <a:pt x="4738649" y="1023988"/>
                </a:moveTo>
                <a:lnTo>
                  <a:pt x="2170074" y="2236012"/>
                </a:lnTo>
                <a:lnTo>
                  <a:pt x="2234857" y="2236012"/>
                </a:lnTo>
                <a:lnTo>
                  <a:pt x="4738649" y="1054557"/>
                </a:lnTo>
                <a:lnTo>
                  <a:pt x="4738649" y="1023988"/>
                </a:lnTo>
                <a:close/>
              </a:path>
              <a:path w="4739005" h="2236470">
                <a:moveTo>
                  <a:pt x="4738649" y="895985"/>
                </a:moveTo>
                <a:lnTo>
                  <a:pt x="1898802" y="2236012"/>
                </a:lnTo>
                <a:lnTo>
                  <a:pt x="1963597" y="2236012"/>
                </a:lnTo>
                <a:lnTo>
                  <a:pt x="4738649" y="926553"/>
                </a:lnTo>
                <a:lnTo>
                  <a:pt x="4738649" y="895985"/>
                </a:lnTo>
                <a:close/>
              </a:path>
              <a:path w="4739005" h="2236470">
                <a:moveTo>
                  <a:pt x="4738649" y="767981"/>
                </a:moveTo>
                <a:lnTo>
                  <a:pt x="1627555" y="2236012"/>
                </a:lnTo>
                <a:lnTo>
                  <a:pt x="1692338" y="2236012"/>
                </a:lnTo>
                <a:lnTo>
                  <a:pt x="4738649" y="798550"/>
                </a:lnTo>
                <a:lnTo>
                  <a:pt x="4738649" y="767981"/>
                </a:lnTo>
                <a:close/>
              </a:path>
              <a:path w="4739005" h="2236470">
                <a:moveTo>
                  <a:pt x="4738649" y="639991"/>
                </a:moveTo>
                <a:lnTo>
                  <a:pt x="1356296" y="2236012"/>
                </a:lnTo>
                <a:lnTo>
                  <a:pt x="1421079" y="2236012"/>
                </a:lnTo>
                <a:lnTo>
                  <a:pt x="4738649" y="670560"/>
                </a:lnTo>
                <a:lnTo>
                  <a:pt x="4738649" y="639991"/>
                </a:lnTo>
                <a:close/>
              </a:path>
              <a:path w="4739005" h="2236470">
                <a:moveTo>
                  <a:pt x="4738649" y="383997"/>
                </a:moveTo>
                <a:lnTo>
                  <a:pt x="813777" y="2236012"/>
                </a:lnTo>
                <a:lnTo>
                  <a:pt x="878547" y="2236012"/>
                </a:lnTo>
                <a:lnTo>
                  <a:pt x="4738649" y="414566"/>
                </a:lnTo>
                <a:lnTo>
                  <a:pt x="4738649" y="383997"/>
                </a:lnTo>
                <a:close/>
              </a:path>
              <a:path w="4739005" h="2236470">
                <a:moveTo>
                  <a:pt x="4738649" y="255993"/>
                </a:moveTo>
                <a:lnTo>
                  <a:pt x="542531" y="2236012"/>
                </a:lnTo>
                <a:lnTo>
                  <a:pt x="607301" y="2236012"/>
                </a:lnTo>
                <a:lnTo>
                  <a:pt x="4738649" y="286562"/>
                </a:lnTo>
                <a:lnTo>
                  <a:pt x="4738649" y="255993"/>
                </a:lnTo>
                <a:close/>
              </a:path>
            </a:pathLst>
          </a:custGeom>
          <a:solidFill>
            <a:srgbClr val="A4C9E9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51178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" y="6847446"/>
            <a:ext cx="1778000" cy="340360"/>
          </a:xfrm>
          <a:custGeom>
            <a:avLst/>
            <a:gdLst/>
            <a:ahLst/>
            <a:cxnLst/>
            <a:rect l="l" t="t" r="r" b="b"/>
            <a:pathLst>
              <a:path w="1778000" h="340359">
                <a:moveTo>
                  <a:pt x="1777847" y="0"/>
                </a:moveTo>
                <a:lnTo>
                  <a:pt x="0" y="0"/>
                </a:lnTo>
                <a:lnTo>
                  <a:pt x="0" y="340334"/>
                </a:lnTo>
                <a:lnTo>
                  <a:pt x="1777847" y="340334"/>
                </a:lnTo>
                <a:lnTo>
                  <a:pt x="1777847" y="0"/>
                </a:lnTo>
                <a:close/>
              </a:path>
            </a:pathLst>
          </a:custGeom>
          <a:solidFill>
            <a:srgbClr val="00C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77949" y="6847522"/>
            <a:ext cx="8172450" cy="340360"/>
          </a:xfrm>
          <a:custGeom>
            <a:avLst/>
            <a:gdLst/>
            <a:ahLst/>
            <a:cxnLst/>
            <a:rect l="l" t="t" r="r" b="b"/>
            <a:pathLst>
              <a:path w="8172450" h="340359">
                <a:moveTo>
                  <a:pt x="8172361" y="0"/>
                </a:moveTo>
                <a:lnTo>
                  <a:pt x="0" y="0"/>
                </a:lnTo>
                <a:lnTo>
                  <a:pt x="0" y="340334"/>
                </a:lnTo>
                <a:lnTo>
                  <a:pt x="8172361" y="340334"/>
                </a:lnTo>
                <a:lnTo>
                  <a:pt x="8172361" y="0"/>
                </a:lnTo>
                <a:close/>
              </a:path>
            </a:pathLst>
          </a:custGeom>
          <a:solidFill>
            <a:srgbClr val="5117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3" y="0"/>
            <a:ext cx="9519920" cy="237490"/>
          </a:xfrm>
          <a:custGeom>
            <a:avLst/>
            <a:gdLst/>
            <a:ahLst/>
            <a:cxnLst/>
            <a:rect l="l" t="t" r="r" b="b"/>
            <a:pathLst>
              <a:path w="9519920" h="237490">
                <a:moveTo>
                  <a:pt x="0" y="237045"/>
                </a:moveTo>
                <a:lnTo>
                  <a:pt x="9519589" y="237045"/>
                </a:lnTo>
                <a:lnTo>
                  <a:pt x="9519589" y="0"/>
                </a:lnTo>
                <a:lnTo>
                  <a:pt x="0" y="0"/>
                </a:lnTo>
                <a:lnTo>
                  <a:pt x="0" y="237045"/>
                </a:lnTo>
                <a:close/>
              </a:path>
            </a:pathLst>
          </a:custGeom>
          <a:solidFill>
            <a:srgbClr val="00C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519652" y="0"/>
            <a:ext cx="431165" cy="237490"/>
          </a:xfrm>
          <a:custGeom>
            <a:avLst/>
            <a:gdLst/>
            <a:ahLst/>
            <a:cxnLst/>
            <a:rect l="l" t="t" r="r" b="b"/>
            <a:pathLst>
              <a:path w="431165" h="237490">
                <a:moveTo>
                  <a:pt x="430644" y="0"/>
                </a:moveTo>
                <a:lnTo>
                  <a:pt x="0" y="0"/>
                </a:lnTo>
                <a:lnTo>
                  <a:pt x="0" y="237045"/>
                </a:lnTo>
                <a:lnTo>
                  <a:pt x="430644" y="237045"/>
                </a:lnTo>
                <a:lnTo>
                  <a:pt x="430644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8" y="237045"/>
            <a:ext cx="9950526" cy="1764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51178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9470" y="2514444"/>
            <a:ext cx="8531509" cy="3178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83153" y="6944868"/>
            <a:ext cx="3184144" cy="373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7522" y="6944868"/>
            <a:ext cx="2288603" cy="373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64324" y="6944868"/>
            <a:ext cx="2288603" cy="373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3.jpe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5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51.jpeg"/><Relationship Id="rId5" Type="http://schemas.openxmlformats.org/officeDocument/2006/relationships/image" Target="../media/image8.png"/><Relationship Id="rId10" Type="http://schemas.openxmlformats.org/officeDocument/2006/relationships/image" Target="../media/image50.jpeg"/><Relationship Id="rId4" Type="http://schemas.openxmlformats.org/officeDocument/2006/relationships/image" Target="../media/image7.png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21" Type="http://schemas.openxmlformats.org/officeDocument/2006/relationships/image" Target="../media/image72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82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3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3.jpeg"/><Relationship Id="rId5" Type="http://schemas.openxmlformats.org/officeDocument/2006/relationships/image" Target="../media/image8.png"/><Relationship Id="rId10" Type="http://schemas.openxmlformats.org/officeDocument/2006/relationships/image" Target="../media/image32.jpeg"/><Relationship Id="rId4" Type="http://schemas.openxmlformats.org/officeDocument/2006/relationships/image" Target="../media/image7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4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9.jpeg"/><Relationship Id="rId5" Type="http://schemas.openxmlformats.org/officeDocument/2006/relationships/image" Target="../media/image8.png"/><Relationship Id="rId10" Type="http://schemas.openxmlformats.org/officeDocument/2006/relationships/image" Target="../media/image38.jpeg"/><Relationship Id="rId4" Type="http://schemas.openxmlformats.org/officeDocument/2006/relationships/image" Target="../media/image7.pn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4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5.jpeg"/><Relationship Id="rId5" Type="http://schemas.openxmlformats.org/officeDocument/2006/relationships/image" Target="../media/image8.png"/><Relationship Id="rId10" Type="http://schemas.openxmlformats.org/officeDocument/2006/relationships/image" Target="../media/image44.jpeg"/><Relationship Id="rId4" Type="http://schemas.openxmlformats.org/officeDocument/2006/relationships/image" Target="../media/image7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6363" y="2220417"/>
            <a:ext cx="5037455" cy="3287687"/>
            <a:chOff x="2488171" y="2220417"/>
            <a:chExt cx="5037455" cy="3287687"/>
          </a:xfrm>
        </p:grpSpPr>
        <p:sp>
          <p:nvSpPr>
            <p:cNvPr id="3" name="object 3"/>
            <p:cNvSpPr/>
            <p:nvPr/>
          </p:nvSpPr>
          <p:spPr>
            <a:xfrm>
              <a:off x="4340699" y="2650674"/>
              <a:ext cx="1332865" cy="1204595"/>
            </a:xfrm>
            <a:custGeom>
              <a:avLst/>
              <a:gdLst/>
              <a:ahLst/>
              <a:cxnLst/>
              <a:rect l="l" t="t" r="r" b="b"/>
              <a:pathLst>
                <a:path w="1332864" h="1204595">
                  <a:moveTo>
                    <a:pt x="362750" y="0"/>
                  </a:moveTo>
                  <a:lnTo>
                    <a:pt x="313588" y="3318"/>
                  </a:lnTo>
                  <a:lnTo>
                    <a:pt x="266417" y="12981"/>
                  </a:lnTo>
                  <a:lnTo>
                    <a:pt x="221674" y="28555"/>
                  </a:lnTo>
                  <a:lnTo>
                    <a:pt x="179792" y="49603"/>
                  </a:lnTo>
                  <a:lnTo>
                    <a:pt x="141208" y="75691"/>
                  </a:lnTo>
                  <a:lnTo>
                    <a:pt x="106356" y="106381"/>
                  </a:lnTo>
                  <a:lnTo>
                    <a:pt x="75671" y="141239"/>
                  </a:lnTo>
                  <a:lnTo>
                    <a:pt x="49590" y="179830"/>
                  </a:lnTo>
                  <a:lnTo>
                    <a:pt x="28547" y="221716"/>
                  </a:lnTo>
                  <a:lnTo>
                    <a:pt x="12977" y="266464"/>
                  </a:lnTo>
                  <a:lnTo>
                    <a:pt x="3315" y="313654"/>
                  </a:lnTo>
                  <a:lnTo>
                    <a:pt x="0" y="362800"/>
                  </a:lnTo>
                  <a:lnTo>
                    <a:pt x="3762" y="415006"/>
                  </a:lnTo>
                  <a:lnTo>
                    <a:pt x="14870" y="465713"/>
                  </a:lnTo>
                  <a:lnTo>
                    <a:pt x="33050" y="514177"/>
                  </a:lnTo>
                  <a:lnTo>
                    <a:pt x="58035" y="559657"/>
                  </a:lnTo>
                  <a:lnTo>
                    <a:pt x="89551" y="601408"/>
                  </a:lnTo>
                  <a:lnTo>
                    <a:pt x="540512" y="1145413"/>
                  </a:lnTo>
                  <a:lnTo>
                    <a:pt x="596746" y="1189031"/>
                  </a:lnTo>
                  <a:lnTo>
                    <a:pt x="666191" y="1204493"/>
                  </a:lnTo>
                  <a:lnTo>
                    <a:pt x="701981" y="1200541"/>
                  </a:lnTo>
                  <a:lnTo>
                    <a:pt x="735580" y="1189031"/>
                  </a:lnTo>
                  <a:lnTo>
                    <a:pt x="765889" y="1170482"/>
                  </a:lnTo>
                  <a:lnTo>
                    <a:pt x="791806" y="1145413"/>
                  </a:lnTo>
                  <a:lnTo>
                    <a:pt x="841176" y="1085862"/>
                  </a:lnTo>
                  <a:lnTo>
                    <a:pt x="666191" y="1085862"/>
                  </a:lnTo>
                  <a:lnTo>
                    <a:pt x="659153" y="1085310"/>
                  </a:lnTo>
                  <a:lnTo>
                    <a:pt x="650440" y="1083046"/>
                  </a:lnTo>
                  <a:lnTo>
                    <a:pt x="641016" y="1078158"/>
                  </a:lnTo>
                  <a:lnTo>
                    <a:pt x="631850" y="1069733"/>
                  </a:lnTo>
                  <a:lnTo>
                    <a:pt x="180314" y="525018"/>
                  </a:lnTo>
                  <a:lnTo>
                    <a:pt x="179184" y="523709"/>
                  </a:lnTo>
                  <a:lnTo>
                    <a:pt x="153231" y="488166"/>
                  </a:lnTo>
                  <a:lnTo>
                    <a:pt x="134248" y="448837"/>
                  </a:lnTo>
                  <a:lnTo>
                    <a:pt x="122595" y="406716"/>
                  </a:lnTo>
                  <a:lnTo>
                    <a:pt x="118630" y="362800"/>
                  </a:lnTo>
                  <a:lnTo>
                    <a:pt x="123603" y="313637"/>
                  </a:lnTo>
                  <a:lnTo>
                    <a:pt x="137841" y="267849"/>
                  </a:lnTo>
                  <a:lnTo>
                    <a:pt x="160372" y="226375"/>
                  </a:lnTo>
                  <a:lnTo>
                    <a:pt x="190203" y="190222"/>
                  </a:lnTo>
                  <a:lnTo>
                    <a:pt x="226344" y="160380"/>
                  </a:lnTo>
                  <a:lnTo>
                    <a:pt x="267808" y="137838"/>
                  </a:lnTo>
                  <a:lnTo>
                    <a:pt x="313606" y="123588"/>
                  </a:lnTo>
                  <a:lnTo>
                    <a:pt x="362750" y="118618"/>
                  </a:lnTo>
                  <a:lnTo>
                    <a:pt x="630930" y="118618"/>
                  </a:lnTo>
                  <a:lnTo>
                    <a:pt x="599110" y="87181"/>
                  </a:lnTo>
                  <a:lnTo>
                    <a:pt x="558460" y="56988"/>
                  </a:lnTo>
                  <a:lnTo>
                    <a:pt x="513887" y="32726"/>
                  </a:lnTo>
                  <a:lnTo>
                    <a:pt x="466002" y="14843"/>
                  </a:lnTo>
                  <a:lnTo>
                    <a:pt x="415419" y="3785"/>
                  </a:lnTo>
                  <a:lnTo>
                    <a:pt x="362750" y="0"/>
                  </a:lnTo>
                  <a:close/>
                </a:path>
                <a:path w="1332864" h="1204595">
                  <a:moveTo>
                    <a:pt x="1236789" y="118618"/>
                  </a:moveTo>
                  <a:lnTo>
                    <a:pt x="969619" y="118618"/>
                  </a:lnTo>
                  <a:lnTo>
                    <a:pt x="1018767" y="123588"/>
                  </a:lnTo>
                  <a:lnTo>
                    <a:pt x="1064568" y="137838"/>
                  </a:lnTo>
                  <a:lnTo>
                    <a:pt x="1106034" y="160380"/>
                  </a:lnTo>
                  <a:lnTo>
                    <a:pt x="1142177" y="190222"/>
                  </a:lnTo>
                  <a:lnTo>
                    <a:pt x="1172008" y="226375"/>
                  </a:lnTo>
                  <a:lnTo>
                    <a:pt x="1194540" y="267849"/>
                  </a:lnTo>
                  <a:lnTo>
                    <a:pt x="1208784" y="313654"/>
                  </a:lnTo>
                  <a:lnTo>
                    <a:pt x="1213751" y="362800"/>
                  </a:lnTo>
                  <a:lnTo>
                    <a:pt x="1209777" y="406717"/>
                  </a:lnTo>
                  <a:lnTo>
                    <a:pt x="1198102" y="448844"/>
                  </a:lnTo>
                  <a:lnTo>
                    <a:pt x="1179097" y="488193"/>
                  </a:lnTo>
                  <a:lnTo>
                    <a:pt x="1153134" y="523773"/>
                  </a:lnTo>
                  <a:lnTo>
                    <a:pt x="700468" y="1069733"/>
                  </a:lnTo>
                  <a:lnTo>
                    <a:pt x="666191" y="1085862"/>
                  </a:lnTo>
                  <a:lnTo>
                    <a:pt x="841176" y="1085862"/>
                  </a:lnTo>
                  <a:lnTo>
                    <a:pt x="1242847" y="601357"/>
                  </a:lnTo>
                  <a:lnTo>
                    <a:pt x="1274322" y="559631"/>
                  </a:lnTo>
                  <a:lnTo>
                    <a:pt x="1299296" y="514167"/>
                  </a:lnTo>
                  <a:lnTo>
                    <a:pt x="1317483" y="465710"/>
                  </a:lnTo>
                  <a:lnTo>
                    <a:pt x="1328601" y="415006"/>
                  </a:lnTo>
                  <a:lnTo>
                    <a:pt x="1332369" y="362800"/>
                  </a:lnTo>
                  <a:lnTo>
                    <a:pt x="1329052" y="313637"/>
                  </a:lnTo>
                  <a:lnTo>
                    <a:pt x="1319392" y="266464"/>
                  </a:lnTo>
                  <a:lnTo>
                    <a:pt x="1303823" y="221716"/>
                  </a:lnTo>
                  <a:lnTo>
                    <a:pt x="1282781" y="179830"/>
                  </a:lnTo>
                  <a:lnTo>
                    <a:pt x="1256701" y="141239"/>
                  </a:lnTo>
                  <a:lnTo>
                    <a:pt x="1236789" y="118618"/>
                  </a:lnTo>
                  <a:close/>
                </a:path>
                <a:path w="1332864" h="1204595">
                  <a:moveTo>
                    <a:pt x="630930" y="118618"/>
                  </a:moveTo>
                  <a:lnTo>
                    <a:pt x="362750" y="118618"/>
                  </a:lnTo>
                  <a:lnTo>
                    <a:pt x="413244" y="123827"/>
                  </a:lnTo>
                  <a:lnTo>
                    <a:pt x="460470" y="138861"/>
                  </a:lnTo>
                  <a:lnTo>
                    <a:pt x="503208" y="162833"/>
                  </a:lnTo>
                  <a:lnTo>
                    <a:pt x="540238" y="194851"/>
                  </a:lnTo>
                  <a:lnTo>
                    <a:pt x="570339" y="234029"/>
                  </a:lnTo>
                  <a:lnTo>
                    <a:pt x="592289" y="279476"/>
                  </a:lnTo>
                  <a:lnTo>
                    <a:pt x="596493" y="290982"/>
                  </a:lnTo>
                  <a:lnTo>
                    <a:pt x="601484" y="302895"/>
                  </a:lnTo>
                  <a:lnTo>
                    <a:pt x="613302" y="318618"/>
                  </a:lnTo>
                  <a:lnTo>
                    <a:pt x="628608" y="330538"/>
                  </a:lnTo>
                  <a:lnTo>
                    <a:pt x="646529" y="338097"/>
                  </a:lnTo>
                  <a:lnTo>
                    <a:pt x="666191" y="340741"/>
                  </a:lnTo>
                  <a:lnTo>
                    <a:pt x="685882" y="338087"/>
                  </a:lnTo>
                  <a:lnTo>
                    <a:pt x="719135" y="318570"/>
                  </a:lnTo>
                  <a:lnTo>
                    <a:pt x="740092" y="279412"/>
                  </a:lnTo>
                  <a:lnTo>
                    <a:pt x="762043" y="233974"/>
                  </a:lnTo>
                  <a:lnTo>
                    <a:pt x="792143" y="194810"/>
                  </a:lnTo>
                  <a:lnTo>
                    <a:pt x="828281" y="163576"/>
                  </a:lnTo>
                  <a:lnTo>
                    <a:pt x="666191" y="163576"/>
                  </a:lnTo>
                  <a:lnTo>
                    <a:pt x="635224" y="122860"/>
                  </a:lnTo>
                  <a:lnTo>
                    <a:pt x="630930" y="118618"/>
                  </a:lnTo>
                  <a:close/>
                </a:path>
                <a:path w="1332864" h="1204595">
                  <a:moveTo>
                    <a:pt x="969619" y="0"/>
                  </a:moveTo>
                  <a:lnTo>
                    <a:pt x="916954" y="3785"/>
                  </a:lnTo>
                  <a:lnTo>
                    <a:pt x="866375" y="14843"/>
                  </a:lnTo>
                  <a:lnTo>
                    <a:pt x="818493" y="32726"/>
                  </a:lnTo>
                  <a:lnTo>
                    <a:pt x="773921" y="56988"/>
                  </a:lnTo>
                  <a:lnTo>
                    <a:pt x="733271" y="87181"/>
                  </a:lnTo>
                  <a:lnTo>
                    <a:pt x="697157" y="122860"/>
                  </a:lnTo>
                  <a:lnTo>
                    <a:pt x="666191" y="163576"/>
                  </a:lnTo>
                  <a:lnTo>
                    <a:pt x="828281" y="163576"/>
                  </a:lnTo>
                  <a:lnTo>
                    <a:pt x="829171" y="162806"/>
                  </a:lnTo>
                  <a:lnTo>
                    <a:pt x="871908" y="138848"/>
                  </a:lnTo>
                  <a:lnTo>
                    <a:pt x="919131" y="123823"/>
                  </a:lnTo>
                  <a:lnTo>
                    <a:pt x="969619" y="118618"/>
                  </a:lnTo>
                  <a:lnTo>
                    <a:pt x="1236789" y="118618"/>
                  </a:lnTo>
                  <a:lnTo>
                    <a:pt x="1226018" y="106381"/>
                  </a:lnTo>
                  <a:lnTo>
                    <a:pt x="1191167" y="75691"/>
                  </a:lnTo>
                  <a:lnTo>
                    <a:pt x="1152582" y="49603"/>
                  </a:lnTo>
                  <a:lnTo>
                    <a:pt x="1110700" y="28555"/>
                  </a:lnTo>
                  <a:lnTo>
                    <a:pt x="1065956" y="12981"/>
                  </a:lnTo>
                  <a:lnTo>
                    <a:pt x="1018784" y="3318"/>
                  </a:lnTo>
                  <a:lnTo>
                    <a:pt x="969619" y="0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74388" y="2220417"/>
              <a:ext cx="2065020" cy="2065020"/>
            </a:xfrm>
            <a:custGeom>
              <a:avLst/>
              <a:gdLst/>
              <a:ahLst/>
              <a:cxnLst/>
              <a:rect l="l" t="t" r="r" b="b"/>
              <a:pathLst>
                <a:path w="2065020" h="2065020">
                  <a:moveTo>
                    <a:pt x="987044" y="1789684"/>
                  </a:moveTo>
                  <a:lnTo>
                    <a:pt x="963028" y="1757019"/>
                  </a:lnTo>
                  <a:lnTo>
                    <a:pt x="932154" y="1744891"/>
                  </a:lnTo>
                  <a:lnTo>
                    <a:pt x="903338" y="1728457"/>
                  </a:lnTo>
                  <a:lnTo>
                    <a:pt x="876985" y="1707934"/>
                  </a:lnTo>
                  <a:lnTo>
                    <a:pt x="853567" y="1683524"/>
                  </a:lnTo>
                  <a:lnTo>
                    <a:pt x="361899" y="1090371"/>
                  </a:lnTo>
                  <a:lnTo>
                    <a:pt x="356450" y="1085113"/>
                  </a:lnTo>
                  <a:lnTo>
                    <a:pt x="350075" y="1081214"/>
                  </a:lnTo>
                  <a:lnTo>
                    <a:pt x="343014" y="1078788"/>
                  </a:lnTo>
                  <a:lnTo>
                    <a:pt x="335495" y="1077963"/>
                  </a:lnTo>
                  <a:lnTo>
                    <a:pt x="239725" y="1077963"/>
                  </a:lnTo>
                  <a:lnTo>
                    <a:pt x="191503" y="1083068"/>
                  </a:lnTo>
                  <a:lnTo>
                    <a:pt x="146545" y="1097267"/>
                  </a:lnTo>
                  <a:lnTo>
                    <a:pt x="105829" y="1119606"/>
                  </a:lnTo>
                  <a:lnTo>
                    <a:pt x="70332" y="1149096"/>
                  </a:lnTo>
                  <a:lnTo>
                    <a:pt x="41021" y="1184757"/>
                  </a:lnTo>
                  <a:lnTo>
                    <a:pt x="18884" y="1225613"/>
                  </a:lnTo>
                  <a:lnTo>
                    <a:pt x="4876" y="1270685"/>
                  </a:lnTo>
                  <a:lnTo>
                    <a:pt x="0" y="1318996"/>
                  </a:lnTo>
                  <a:lnTo>
                    <a:pt x="0" y="1664868"/>
                  </a:lnTo>
                  <a:lnTo>
                    <a:pt x="2692" y="1711528"/>
                  </a:lnTo>
                  <a:lnTo>
                    <a:pt x="10566" y="1756613"/>
                  </a:lnTo>
                  <a:lnTo>
                    <a:pt x="23317" y="1799818"/>
                  </a:lnTo>
                  <a:lnTo>
                    <a:pt x="40665" y="1840839"/>
                  </a:lnTo>
                  <a:lnTo>
                    <a:pt x="62293" y="1879371"/>
                  </a:lnTo>
                  <a:lnTo>
                    <a:pt x="87896" y="1915134"/>
                  </a:lnTo>
                  <a:lnTo>
                    <a:pt x="117195" y="1947811"/>
                  </a:lnTo>
                  <a:lnTo>
                    <a:pt x="149872" y="1977097"/>
                  </a:lnTo>
                  <a:lnTo>
                    <a:pt x="185623" y="2002713"/>
                  </a:lnTo>
                  <a:lnTo>
                    <a:pt x="224167" y="2024329"/>
                  </a:lnTo>
                  <a:lnTo>
                    <a:pt x="265188" y="2041677"/>
                  </a:lnTo>
                  <a:lnTo>
                    <a:pt x="308381" y="2054440"/>
                  </a:lnTo>
                  <a:lnTo>
                    <a:pt x="353466" y="2062314"/>
                  </a:lnTo>
                  <a:lnTo>
                    <a:pt x="400138" y="2065007"/>
                  </a:lnTo>
                  <a:lnTo>
                    <a:pt x="711720" y="2065007"/>
                  </a:lnTo>
                  <a:lnTo>
                    <a:pt x="761212" y="2060575"/>
                  </a:lnTo>
                  <a:lnTo>
                    <a:pt x="807783" y="2047786"/>
                  </a:lnTo>
                  <a:lnTo>
                    <a:pt x="850684" y="2027415"/>
                  </a:lnTo>
                  <a:lnTo>
                    <a:pt x="889101" y="2000250"/>
                  </a:lnTo>
                  <a:lnTo>
                    <a:pt x="922286" y="1967064"/>
                  </a:lnTo>
                  <a:lnTo>
                    <a:pt x="949452" y="1928647"/>
                  </a:lnTo>
                  <a:lnTo>
                    <a:pt x="969810" y="1885746"/>
                  </a:lnTo>
                  <a:lnTo>
                    <a:pt x="982599" y="1839175"/>
                  </a:lnTo>
                  <a:lnTo>
                    <a:pt x="987044" y="1789684"/>
                  </a:lnTo>
                  <a:close/>
                </a:path>
                <a:path w="2065020" h="2065020">
                  <a:moveTo>
                    <a:pt x="987044" y="267754"/>
                  </a:moveTo>
                  <a:lnTo>
                    <a:pt x="982726" y="219621"/>
                  </a:lnTo>
                  <a:lnTo>
                    <a:pt x="970292" y="174332"/>
                  </a:lnTo>
                  <a:lnTo>
                    <a:pt x="950480" y="132613"/>
                  </a:lnTo>
                  <a:lnTo>
                    <a:pt x="924064" y="95250"/>
                  </a:lnTo>
                  <a:lnTo>
                    <a:pt x="891794" y="62979"/>
                  </a:lnTo>
                  <a:lnTo>
                    <a:pt x="854430" y="36563"/>
                  </a:lnTo>
                  <a:lnTo>
                    <a:pt x="812711" y="16751"/>
                  </a:lnTo>
                  <a:lnTo>
                    <a:pt x="767410" y="4318"/>
                  </a:lnTo>
                  <a:lnTo>
                    <a:pt x="719289" y="0"/>
                  </a:lnTo>
                  <a:lnTo>
                    <a:pt x="399415" y="0"/>
                  </a:lnTo>
                  <a:lnTo>
                    <a:pt x="352831" y="2692"/>
                  </a:lnTo>
                  <a:lnTo>
                    <a:pt x="307822" y="10553"/>
                  </a:lnTo>
                  <a:lnTo>
                    <a:pt x="264706" y="23291"/>
                  </a:lnTo>
                  <a:lnTo>
                    <a:pt x="223761" y="40601"/>
                  </a:lnTo>
                  <a:lnTo>
                    <a:pt x="185293" y="62191"/>
                  </a:lnTo>
                  <a:lnTo>
                    <a:pt x="149593" y="87757"/>
                  </a:lnTo>
                  <a:lnTo>
                    <a:pt x="116979" y="116992"/>
                  </a:lnTo>
                  <a:lnTo>
                    <a:pt x="87744" y="149606"/>
                  </a:lnTo>
                  <a:lnTo>
                    <a:pt x="62179" y="185293"/>
                  </a:lnTo>
                  <a:lnTo>
                    <a:pt x="40589" y="223761"/>
                  </a:lnTo>
                  <a:lnTo>
                    <a:pt x="23279" y="264718"/>
                  </a:lnTo>
                  <a:lnTo>
                    <a:pt x="10541" y="307835"/>
                  </a:lnTo>
                  <a:lnTo>
                    <a:pt x="2679" y="352844"/>
                  </a:lnTo>
                  <a:lnTo>
                    <a:pt x="0" y="399415"/>
                  </a:lnTo>
                  <a:lnTo>
                    <a:pt x="0" y="747623"/>
                  </a:lnTo>
                  <a:lnTo>
                    <a:pt x="4851" y="795883"/>
                  </a:lnTo>
                  <a:lnTo>
                    <a:pt x="18808" y="840841"/>
                  </a:lnTo>
                  <a:lnTo>
                    <a:pt x="40881" y="881519"/>
                  </a:lnTo>
                  <a:lnTo>
                    <a:pt x="70116" y="916965"/>
                  </a:lnTo>
                  <a:lnTo>
                    <a:pt x="105562" y="946213"/>
                  </a:lnTo>
                  <a:lnTo>
                    <a:pt x="146227" y="968311"/>
                  </a:lnTo>
                  <a:lnTo>
                    <a:pt x="191173" y="982268"/>
                  </a:lnTo>
                  <a:lnTo>
                    <a:pt x="239445" y="987145"/>
                  </a:lnTo>
                  <a:lnTo>
                    <a:pt x="253199" y="983602"/>
                  </a:lnTo>
                  <a:lnTo>
                    <a:pt x="262953" y="974394"/>
                  </a:lnTo>
                  <a:lnTo>
                    <a:pt x="267296" y="961694"/>
                  </a:lnTo>
                  <a:lnTo>
                    <a:pt x="264871" y="947674"/>
                  </a:lnTo>
                  <a:lnTo>
                    <a:pt x="247269" y="902436"/>
                  </a:lnTo>
                  <a:lnTo>
                    <a:pt x="234530" y="855535"/>
                  </a:lnTo>
                  <a:lnTo>
                    <a:pt x="226783" y="807377"/>
                  </a:lnTo>
                  <a:lnTo>
                    <a:pt x="224180" y="758317"/>
                  </a:lnTo>
                  <a:lnTo>
                    <a:pt x="226555" y="711276"/>
                  </a:lnTo>
                  <a:lnTo>
                    <a:pt x="233553" y="665581"/>
                  </a:lnTo>
                  <a:lnTo>
                    <a:pt x="244932" y="621461"/>
                  </a:lnTo>
                  <a:lnTo>
                    <a:pt x="260451" y="579145"/>
                  </a:lnTo>
                  <a:lnTo>
                    <a:pt x="279882" y="538873"/>
                  </a:lnTo>
                  <a:lnTo>
                    <a:pt x="302996" y="500888"/>
                  </a:lnTo>
                  <a:lnTo>
                    <a:pt x="329552" y="465404"/>
                  </a:lnTo>
                  <a:lnTo>
                    <a:pt x="359321" y="432663"/>
                  </a:lnTo>
                  <a:lnTo>
                    <a:pt x="392061" y="402894"/>
                  </a:lnTo>
                  <a:lnTo>
                    <a:pt x="427545" y="376351"/>
                  </a:lnTo>
                  <a:lnTo>
                    <a:pt x="465556" y="353237"/>
                  </a:lnTo>
                  <a:lnTo>
                    <a:pt x="505828" y="333806"/>
                  </a:lnTo>
                  <a:lnTo>
                    <a:pt x="548157" y="318287"/>
                  </a:lnTo>
                  <a:lnTo>
                    <a:pt x="592289" y="306920"/>
                  </a:lnTo>
                  <a:lnTo>
                    <a:pt x="638009" y="299923"/>
                  </a:lnTo>
                  <a:lnTo>
                    <a:pt x="685076" y="297535"/>
                  </a:lnTo>
                  <a:lnTo>
                    <a:pt x="740829" y="300863"/>
                  </a:lnTo>
                  <a:lnTo>
                    <a:pt x="795032" y="310667"/>
                  </a:lnTo>
                  <a:lnTo>
                    <a:pt x="847217" y="326694"/>
                  </a:lnTo>
                  <a:lnTo>
                    <a:pt x="896874" y="348665"/>
                  </a:lnTo>
                  <a:lnTo>
                    <a:pt x="943533" y="376326"/>
                  </a:lnTo>
                  <a:lnTo>
                    <a:pt x="958151" y="381139"/>
                  </a:lnTo>
                  <a:lnTo>
                    <a:pt x="972235" y="377812"/>
                  </a:lnTo>
                  <a:lnTo>
                    <a:pt x="982853" y="367931"/>
                  </a:lnTo>
                  <a:lnTo>
                    <a:pt x="987044" y="353098"/>
                  </a:lnTo>
                  <a:lnTo>
                    <a:pt x="987044" y="267754"/>
                  </a:lnTo>
                  <a:close/>
                </a:path>
                <a:path w="2065020" h="2065020">
                  <a:moveTo>
                    <a:pt x="2064994" y="1353273"/>
                  </a:moveTo>
                  <a:lnTo>
                    <a:pt x="2060562" y="1303794"/>
                  </a:lnTo>
                  <a:lnTo>
                    <a:pt x="2047773" y="1257211"/>
                  </a:lnTo>
                  <a:lnTo>
                    <a:pt x="2027402" y="1214323"/>
                  </a:lnTo>
                  <a:lnTo>
                    <a:pt x="2000250" y="1175893"/>
                  </a:lnTo>
                  <a:lnTo>
                    <a:pt x="1967064" y="1142707"/>
                  </a:lnTo>
                  <a:lnTo>
                    <a:pt x="1928634" y="1115542"/>
                  </a:lnTo>
                  <a:lnTo>
                    <a:pt x="1885746" y="1095184"/>
                  </a:lnTo>
                  <a:lnTo>
                    <a:pt x="1839163" y="1082395"/>
                  </a:lnTo>
                  <a:lnTo>
                    <a:pt x="1789671" y="1077950"/>
                  </a:lnTo>
                  <a:lnTo>
                    <a:pt x="1729384" y="1077950"/>
                  </a:lnTo>
                  <a:lnTo>
                    <a:pt x="1211224" y="1683524"/>
                  </a:lnTo>
                  <a:lnTo>
                    <a:pt x="1187856" y="1707934"/>
                  </a:lnTo>
                  <a:lnTo>
                    <a:pt x="1161529" y="1728457"/>
                  </a:lnTo>
                  <a:lnTo>
                    <a:pt x="1132713" y="1744878"/>
                  </a:lnTo>
                  <a:lnTo>
                    <a:pt x="1101852" y="1757006"/>
                  </a:lnTo>
                  <a:lnTo>
                    <a:pt x="1092073" y="1761896"/>
                  </a:lnTo>
                  <a:lnTo>
                    <a:pt x="1084491" y="1769402"/>
                  </a:lnTo>
                  <a:lnTo>
                    <a:pt x="1079576" y="1778889"/>
                  </a:lnTo>
                  <a:lnTo>
                    <a:pt x="1077836" y="1789684"/>
                  </a:lnTo>
                  <a:lnTo>
                    <a:pt x="1082281" y="1839175"/>
                  </a:lnTo>
                  <a:lnTo>
                    <a:pt x="1095070" y="1885759"/>
                  </a:lnTo>
                  <a:lnTo>
                    <a:pt x="1115428" y="1928647"/>
                  </a:lnTo>
                  <a:lnTo>
                    <a:pt x="1142593" y="1967077"/>
                  </a:lnTo>
                  <a:lnTo>
                    <a:pt x="1175778" y="2000262"/>
                  </a:lnTo>
                  <a:lnTo>
                    <a:pt x="1214196" y="2027415"/>
                  </a:lnTo>
                  <a:lnTo>
                    <a:pt x="1257096" y="2047786"/>
                  </a:lnTo>
                  <a:lnTo>
                    <a:pt x="1303667" y="2060575"/>
                  </a:lnTo>
                  <a:lnTo>
                    <a:pt x="1353159" y="2065007"/>
                  </a:lnTo>
                  <a:lnTo>
                    <a:pt x="1666049" y="2065007"/>
                  </a:lnTo>
                  <a:lnTo>
                    <a:pt x="1712582" y="2062327"/>
                  </a:lnTo>
                  <a:lnTo>
                    <a:pt x="1757527" y="2054479"/>
                  </a:lnTo>
                  <a:lnTo>
                    <a:pt x="1800606" y="2041753"/>
                  </a:lnTo>
                  <a:lnTo>
                    <a:pt x="1841500" y="2024456"/>
                  </a:lnTo>
                  <a:lnTo>
                    <a:pt x="1879917" y="2002904"/>
                  </a:lnTo>
                  <a:lnTo>
                    <a:pt x="1915579" y="1977364"/>
                  </a:lnTo>
                  <a:lnTo>
                    <a:pt x="1948154" y="1948154"/>
                  </a:lnTo>
                  <a:lnTo>
                    <a:pt x="1977351" y="1915579"/>
                  </a:lnTo>
                  <a:lnTo>
                    <a:pt x="2002891" y="1879930"/>
                  </a:lnTo>
                  <a:lnTo>
                    <a:pt x="2024443" y="1841500"/>
                  </a:lnTo>
                  <a:lnTo>
                    <a:pt x="2041740" y="1800606"/>
                  </a:lnTo>
                  <a:lnTo>
                    <a:pt x="2054466" y="1757527"/>
                  </a:lnTo>
                  <a:lnTo>
                    <a:pt x="2062314" y="1712582"/>
                  </a:lnTo>
                  <a:lnTo>
                    <a:pt x="2064994" y="1666049"/>
                  </a:lnTo>
                  <a:lnTo>
                    <a:pt x="2064994" y="1353273"/>
                  </a:lnTo>
                  <a:close/>
                </a:path>
                <a:path w="2065020" h="2065020">
                  <a:moveTo>
                    <a:pt x="2064994" y="399059"/>
                  </a:moveTo>
                  <a:lnTo>
                    <a:pt x="2062302" y="352526"/>
                  </a:lnTo>
                  <a:lnTo>
                    <a:pt x="2054453" y="307555"/>
                  </a:lnTo>
                  <a:lnTo>
                    <a:pt x="2041728" y="264477"/>
                  </a:lnTo>
                  <a:lnTo>
                    <a:pt x="2024430" y="223570"/>
                  </a:lnTo>
                  <a:lnTo>
                    <a:pt x="2002866" y="185127"/>
                  </a:lnTo>
                  <a:lnTo>
                    <a:pt x="1977326" y="149466"/>
                  </a:lnTo>
                  <a:lnTo>
                    <a:pt x="1948103" y="116878"/>
                  </a:lnTo>
                  <a:lnTo>
                    <a:pt x="1915528" y="87668"/>
                  </a:lnTo>
                  <a:lnTo>
                    <a:pt x="1879866" y="62128"/>
                  </a:lnTo>
                  <a:lnTo>
                    <a:pt x="1841423" y="40563"/>
                  </a:lnTo>
                  <a:lnTo>
                    <a:pt x="1800517" y="23266"/>
                  </a:lnTo>
                  <a:lnTo>
                    <a:pt x="1757438" y="10541"/>
                  </a:lnTo>
                  <a:lnTo>
                    <a:pt x="1712468" y="2692"/>
                  </a:lnTo>
                  <a:lnTo>
                    <a:pt x="1665935" y="0"/>
                  </a:lnTo>
                  <a:lnTo>
                    <a:pt x="1317879" y="0"/>
                  </a:lnTo>
                  <a:lnTo>
                    <a:pt x="1269657" y="4902"/>
                  </a:lnTo>
                  <a:lnTo>
                    <a:pt x="1224673" y="18948"/>
                  </a:lnTo>
                  <a:lnTo>
                    <a:pt x="1183919" y="41135"/>
                  </a:lnTo>
                  <a:lnTo>
                    <a:pt x="1148359" y="70510"/>
                  </a:lnTo>
                  <a:lnTo>
                    <a:pt x="1118984" y="106070"/>
                  </a:lnTo>
                  <a:lnTo>
                    <a:pt x="1096784" y="146837"/>
                  </a:lnTo>
                  <a:lnTo>
                    <a:pt x="1082738" y="191820"/>
                  </a:lnTo>
                  <a:lnTo>
                    <a:pt x="1077849" y="240030"/>
                  </a:lnTo>
                  <a:lnTo>
                    <a:pt x="1077874" y="353237"/>
                  </a:lnTo>
                  <a:lnTo>
                    <a:pt x="1106766" y="381203"/>
                  </a:lnTo>
                  <a:lnTo>
                    <a:pt x="1168069" y="348703"/>
                  </a:lnTo>
                  <a:lnTo>
                    <a:pt x="1217752" y="326707"/>
                  </a:lnTo>
                  <a:lnTo>
                    <a:pt x="1269949" y="310680"/>
                  </a:lnTo>
                  <a:lnTo>
                    <a:pt x="1324165" y="300863"/>
                  </a:lnTo>
                  <a:lnTo>
                    <a:pt x="1379931" y="297535"/>
                  </a:lnTo>
                  <a:lnTo>
                    <a:pt x="1426972" y="299923"/>
                  </a:lnTo>
                  <a:lnTo>
                    <a:pt x="1472666" y="306920"/>
                  </a:lnTo>
                  <a:lnTo>
                    <a:pt x="1516786" y="318287"/>
                  </a:lnTo>
                  <a:lnTo>
                    <a:pt x="1559102" y="333806"/>
                  </a:lnTo>
                  <a:lnTo>
                    <a:pt x="1599374" y="353237"/>
                  </a:lnTo>
                  <a:lnTo>
                    <a:pt x="1637423" y="376389"/>
                  </a:lnTo>
                  <a:lnTo>
                    <a:pt x="1672844" y="402894"/>
                  </a:lnTo>
                  <a:lnTo>
                    <a:pt x="1705584" y="432663"/>
                  </a:lnTo>
                  <a:lnTo>
                    <a:pt x="1735353" y="465404"/>
                  </a:lnTo>
                  <a:lnTo>
                    <a:pt x="1761896" y="500888"/>
                  </a:lnTo>
                  <a:lnTo>
                    <a:pt x="1785010" y="538873"/>
                  </a:lnTo>
                  <a:lnTo>
                    <a:pt x="1804441" y="579145"/>
                  </a:lnTo>
                  <a:lnTo>
                    <a:pt x="1819960" y="621461"/>
                  </a:lnTo>
                  <a:lnTo>
                    <a:pt x="1831327" y="665581"/>
                  </a:lnTo>
                  <a:lnTo>
                    <a:pt x="1838325" y="711276"/>
                  </a:lnTo>
                  <a:lnTo>
                    <a:pt x="1840712" y="758317"/>
                  </a:lnTo>
                  <a:lnTo>
                    <a:pt x="1837613" y="811669"/>
                  </a:lnTo>
                  <a:lnTo>
                    <a:pt x="1828457" y="863930"/>
                  </a:lnTo>
                  <a:lnTo>
                    <a:pt x="1813420" y="914603"/>
                  </a:lnTo>
                  <a:lnTo>
                    <a:pt x="1792668" y="963206"/>
                  </a:lnTo>
                  <a:lnTo>
                    <a:pt x="1790915" y="971600"/>
                  </a:lnTo>
                  <a:lnTo>
                    <a:pt x="1793354" y="979309"/>
                  </a:lnTo>
                  <a:lnTo>
                    <a:pt x="1799120" y="984961"/>
                  </a:lnTo>
                  <a:lnTo>
                    <a:pt x="1807400" y="987145"/>
                  </a:lnTo>
                  <a:lnTo>
                    <a:pt x="1853704" y="982992"/>
                  </a:lnTo>
                  <a:lnTo>
                    <a:pt x="1897278" y="971029"/>
                  </a:lnTo>
                  <a:lnTo>
                    <a:pt x="1937410" y="951979"/>
                  </a:lnTo>
                  <a:lnTo>
                    <a:pt x="1973364" y="926566"/>
                  </a:lnTo>
                  <a:lnTo>
                    <a:pt x="2004402" y="895515"/>
                  </a:lnTo>
                  <a:lnTo>
                    <a:pt x="2029815" y="859561"/>
                  </a:lnTo>
                  <a:lnTo>
                    <a:pt x="2048878" y="819442"/>
                  </a:lnTo>
                  <a:lnTo>
                    <a:pt x="2060841" y="775855"/>
                  </a:lnTo>
                  <a:lnTo>
                    <a:pt x="2064994" y="729551"/>
                  </a:lnTo>
                  <a:lnTo>
                    <a:pt x="2064994" y="399059"/>
                  </a:lnTo>
                  <a:close/>
                </a:path>
              </a:pathLst>
            </a:custGeom>
            <a:solidFill>
              <a:srgbClr val="00C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88171" y="4671174"/>
              <a:ext cx="5037455" cy="836930"/>
            </a:xfrm>
            <a:custGeom>
              <a:avLst/>
              <a:gdLst/>
              <a:ahLst/>
              <a:cxnLst/>
              <a:rect l="l" t="t" r="r" b="b"/>
              <a:pathLst>
                <a:path w="5037455" h="836929">
                  <a:moveTo>
                    <a:pt x="666178" y="662444"/>
                  </a:moveTo>
                  <a:lnTo>
                    <a:pt x="622554" y="662444"/>
                  </a:lnTo>
                  <a:lnTo>
                    <a:pt x="622554" y="429856"/>
                  </a:lnTo>
                  <a:lnTo>
                    <a:pt x="618769" y="383171"/>
                  </a:lnTo>
                  <a:lnTo>
                    <a:pt x="607872" y="338848"/>
                  </a:lnTo>
                  <a:lnTo>
                    <a:pt x="590435" y="297497"/>
                  </a:lnTo>
                  <a:lnTo>
                    <a:pt x="567055" y="259727"/>
                  </a:lnTo>
                  <a:lnTo>
                    <a:pt x="562457" y="254355"/>
                  </a:lnTo>
                  <a:lnTo>
                    <a:pt x="562457" y="662444"/>
                  </a:lnTo>
                  <a:lnTo>
                    <a:pt x="108356" y="662444"/>
                  </a:lnTo>
                  <a:lnTo>
                    <a:pt x="108356" y="429856"/>
                  </a:lnTo>
                  <a:lnTo>
                    <a:pt x="112953" y="383984"/>
                  </a:lnTo>
                  <a:lnTo>
                    <a:pt x="126212" y="341223"/>
                  </a:lnTo>
                  <a:lnTo>
                    <a:pt x="147167" y="302514"/>
                  </a:lnTo>
                  <a:lnTo>
                    <a:pt x="174917" y="268770"/>
                  </a:lnTo>
                  <a:lnTo>
                    <a:pt x="208534" y="240919"/>
                  </a:lnTo>
                  <a:lnTo>
                    <a:pt x="247091" y="219875"/>
                  </a:lnTo>
                  <a:lnTo>
                    <a:pt x="289687" y="206578"/>
                  </a:lnTo>
                  <a:lnTo>
                    <a:pt x="335394" y="201930"/>
                  </a:lnTo>
                  <a:lnTo>
                    <a:pt x="381088" y="206578"/>
                  </a:lnTo>
                  <a:lnTo>
                    <a:pt x="423684" y="219875"/>
                  </a:lnTo>
                  <a:lnTo>
                    <a:pt x="462241" y="240919"/>
                  </a:lnTo>
                  <a:lnTo>
                    <a:pt x="495858" y="268770"/>
                  </a:lnTo>
                  <a:lnTo>
                    <a:pt x="523608" y="302514"/>
                  </a:lnTo>
                  <a:lnTo>
                    <a:pt x="544563" y="341223"/>
                  </a:lnTo>
                  <a:lnTo>
                    <a:pt x="557822" y="383984"/>
                  </a:lnTo>
                  <a:lnTo>
                    <a:pt x="562444" y="429856"/>
                  </a:lnTo>
                  <a:lnTo>
                    <a:pt x="562457" y="662444"/>
                  </a:lnTo>
                  <a:lnTo>
                    <a:pt x="562457" y="254355"/>
                  </a:lnTo>
                  <a:lnTo>
                    <a:pt x="510260" y="201930"/>
                  </a:lnTo>
                  <a:lnTo>
                    <a:pt x="467233" y="173824"/>
                  </a:lnTo>
                  <a:lnTo>
                    <a:pt x="426046" y="156324"/>
                  </a:lnTo>
                  <a:lnTo>
                    <a:pt x="381901" y="145376"/>
                  </a:lnTo>
                  <a:lnTo>
                    <a:pt x="335394" y="141592"/>
                  </a:lnTo>
                  <a:lnTo>
                    <a:pt x="288874" y="145376"/>
                  </a:lnTo>
                  <a:lnTo>
                    <a:pt x="244716" y="156324"/>
                  </a:lnTo>
                  <a:lnTo>
                    <a:pt x="203530" y="173824"/>
                  </a:lnTo>
                  <a:lnTo>
                    <a:pt x="165900" y="197294"/>
                  </a:lnTo>
                  <a:lnTo>
                    <a:pt x="132435" y="226123"/>
                  </a:lnTo>
                  <a:lnTo>
                    <a:pt x="103708" y="259727"/>
                  </a:lnTo>
                  <a:lnTo>
                    <a:pt x="80327" y="297497"/>
                  </a:lnTo>
                  <a:lnTo>
                    <a:pt x="62890" y="338848"/>
                  </a:lnTo>
                  <a:lnTo>
                    <a:pt x="51993" y="383171"/>
                  </a:lnTo>
                  <a:lnTo>
                    <a:pt x="48234" y="429856"/>
                  </a:lnTo>
                  <a:lnTo>
                    <a:pt x="48247" y="662444"/>
                  </a:lnTo>
                  <a:lnTo>
                    <a:pt x="0" y="662444"/>
                  </a:lnTo>
                  <a:lnTo>
                    <a:pt x="0" y="722782"/>
                  </a:lnTo>
                  <a:lnTo>
                    <a:pt x="666178" y="722782"/>
                  </a:lnTo>
                  <a:lnTo>
                    <a:pt x="666178" y="662444"/>
                  </a:lnTo>
                  <a:close/>
                </a:path>
                <a:path w="5037455" h="836929">
                  <a:moveTo>
                    <a:pt x="1253032" y="429856"/>
                  </a:moveTo>
                  <a:lnTo>
                    <a:pt x="1249273" y="383159"/>
                  </a:lnTo>
                  <a:lnTo>
                    <a:pt x="1238364" y="338836"/>
                  </a:lnTo>
                  <a:lnTo>
                    <a:pt x="1220939" y="297497"/>
                  </a:lnTo>
                  <a:lnTo>
                    <a:pt x="1197559" y="259715"/>
                  </a:lnTo>
                  <a:lnTo>
                    <a:pt x="1192923" y="254304"/>
                  </a:lnTo>
                  <a:lnTo>
                    <a:pt x="1192923" y="429856"/>
                  </a:lnTo>
                  <a:lnTo>
                    <a:pt x="1188300" y="475742"/>
                  </a:lnTo>
                  <a:lnTo>
                    <a:pt x="1175054" y="518502"/>
                  </a:lnTo>
                  <a:lnTo>
                    <a:pt x="1154099" y="557212"/>
                  </a:lnTo>
                  <a:lnTo>
                    <a:pt x="1126350" y="590956"/>
                  </a:lnTo>
                  <a:lnTo>
                    <a:pt x="1092733" y="618820"/>
                  </a:lnTo>
                  <a:lnTo>
                    <a:pt x="1054163" y="639851"/>
                  </a:lnTo>
                  <a:lnTo>
                    <a:pt x="1011580" y="653161"/>
                  </a:lnTo>
                  <a:lnTo>
                    <a:pt x="965873" y="657796"/>
                  </a:lnTo>
                  <a:lnTo>
                    <a:pt x="920178" y="653161"/>
                  </a:lnTo>
                  <a:lnTo>
                    <a:pt x="877582" y="639851"/>
                  </a:lnTo>
                  <a:lnTo>
                    <a:pt x="839012" y="618820"/>
                  </a:lnTo>
                  <a:lnTo>
                    <a:pt x="805395" y="590956"/>
                  </a:lnTo>
                  <a:lnTo>
                    <a:pt x="777659" y="557212"/>
                  </a:lnTo>
                  <a:lnTo>
                    <a:pt x="756691" y="518502"/>
                  </a:lnTo>
                  <a:lnTo>
                    <a:pt x="743445" y="475742"/>
                  </a:lnTo>
                  <a:lnTo>
                    <a:pt x="738822" y="429856"/>
                  </a:lnTo>
                  <a:lnTo>
                    <a:pt x="743445" y="383984"/>
                  </a:lnTo>
                  <a:lnTo>
                    <a:pt x="756691" y="341223"/>
                  </a:lnTo>
                  <a:lnTo>
                    <a:pt x="777659" y="302514"/>
                  </a:lnTo>
                  <a:lnTo>
                    <a:pt x="805395" y="268770"/>
                  </a:lnTo>
                  <a:lnTo>
                    <a:pt x="839012" y="240906"/>
                  </a:lnTo>
                  <a:lnTo>
                    <a:pt x="877582" y="219875"/>
                  </a:lnTo>
                  <a:lnTo>
                    <a:pt x="920178" y="206565"/>
                  </a:lnTo>
                  <a:lnTo>
                    <a:pt x="965873" y="201930"/>
                  </a:lnTo>
                  <a:lnTo>
                    <a:pt x="1011580" y="206565"/>
                  </a:lnTo>
                  <a:lnTo>
                    <a:pt x="1054163" y="219875"/>
                  </a:lnTo>
                  <a:lnTo>
                    <a:pt x="1092733" y="240906"/>
                  </a:lnTo>
                  <a:lnTo>
                    <a:pt x="1126350" y="268770"/>
                  </a:lnTo>
                  <a:lnTo>
                    <a:pt x="1154099" y="302514"/>
                  </a:lnTo>
                  <a:lnTo>
                    <a:pt x="1175054" y="341223"/>
                  </a:lnTo>
                  <a:lnTo>
                    <a:pt x="1188300" y="383984"/>
                  </a:lnTo>
                  <a:lnTo>
                    <a:pt x="1192923" y="429856"/>
                  </a:lnTo>
                  <a:lnTo>
                    <a:pt x="1192923" y="254304"/>
                  </a:lnTo>
                  <a:lnTo>
                    <a:pt x="1140752" y="201930"/>
                  </a:lnTo>
                  <a:lnTo>
                    <a:pt x="1097724" y="173812"/>
                  </a:lnTo>
                  <a:lnTo>
                    <a:pt x="1056538" y="156311"/>
                  </a:lnTo>
                  <a:lnTo>
                    <a:pt x="1012393" y="145376"/>
                  </a:lnTo>
                  <a:lnTo>
                    <a:pt x="965873" y="141592"/>
                  </a:lnTo>
                  <a:lnTo>
                    <a:pt x="919353" y="145376"/>
                  </a:lnTo>
                  <a:lnTo>
                    <a:pt x="875207" y="156311"/>
                  </a:lnTo>
                  <a:lnTo>
                    <a:pt x="834021" y="173812"/>
                  </a:lnTo>
                  <a:lnTo>
                    <a:pt x="796391" y="197281"/>
                  </a:lnTo>
                  <a:lnTo>
                    <a:pt x="762914" y="226123"/>
                  </a:lnTo>
                  <a:lnTo>
                    <a:pt x="734187" y="259715"/>
                  </a:lnTo>
                  <a:lnTo>
                    <a:pt x="710819" y="297497"/>
                  </a:lnTo>
                  <a:lnTo>
                    <a:pt x="693381" y="338836"/>
                  </a:lnTo>
                  <a:lnTo>
                    <a:pt x="682485" y="383159"/>
                  </a:lnTo>
                  <a:lnTo>
                    <a:pt x="678713" y="429856"/>
                  </a:lnTo>
                  <a:lnTo>
                    <a:pt x="682485" y="476554"/>
                  </a:lnTo>
                  <a:lnTo>
                    <a:pt x="693381" y="520877"/>
                  </a:lnTo>
                  <a:lnTo>
                    <a:pt x="710819" y="562229"/>
                  </a:lnTo>
                  <a:lnTo>
                    <a:pt x="734187" y="599998"/>
                  </a:lnTo>
                  <a:lnTo>
                    <a:pt x="762914" y="633603"/>
                  </a:lnTo>
                  <a:lnTo>
                    <a:pt x="796391" y="662444"/>
                  </a:lnTo>
                  <a:lnTo>
                    <a:pt x="834021" y="685914"/>
                  </a:lnTo>
                  <a:lnTo>
                    <a:pt x="875207" y="703414"/>
                  </a:lnTo>
                  <a:lnTo>
                    <a:pt x="919353" y="714349"/>
                  </a:lnTo>
                  <a:lnTo>
                    <a:pt x="965873" y="718134"/>
                  </a:lnTo>
                  <a:lnTo>
                    <a:pt x="1012393" y="714349"/>
                  </a:lnTo>
                  <a:lnTo>
                    <a:pt x="1056538" y="703414"/>
                  </a:lnTo>
                  <a:lnTo>
                    <a:pt x="1097724" y="685914"/>
                  </a:lnTo>
                  <a:lnTo>
                    <a:pt x="1135354" y="662444"/>
                  </a:lnTo>
                  <a:lnTo>
                    <a:pt x="1168831" y="633603"/>
                  </a:lnTo>
                  <a:lnTo>
                    <a:pt x="1197559" y="599998"/>
                  </a:lnTo>
                  <a:lnTo>
                    <a:pt x="1220939" y="562229"/>
                  </a:lnTo>
                  <a:lnTo>
                    <a:pt x="1238364" y="520877"/>
                  </a:lnTo>
                  <a:lnTo>
                    <a:pt x="1249273" y="476554"/>
                  </a:lnTo>
                  <a:lnTo>
                    <a:pt x="1253032" y="429856"/>
                  </a:lnTo>
                  <a:close/>
                </a:path>
                <a:path w="5037455" h="836929">
                  <a:moveTo>
                    <a:pt x="1883511" y="429856"/>
                  </a:moveTo>
                  <a:lnTo>
                    <a:pt x="1879752" y="383159"/>
                  </a:lnTo>
                  <a:lnTo>
                    <a:pt x="1868843" y="338836"/>
                  </a:lnTo>
                  <a:lnTo>
                    <a:pt x="1851406" y="297497"/>
                  </a:lnTo>
                  <a:lnTo>
                    <a:pt x="1828025" y="259715"/>
                  </a:lnTo>
                  <a:lnTo>
                    <a:pt x="1823402" y="254317"/>
                  </a:lnTo>
                  <a:lnTo>
                    <a:pt x="1823402" y="429856"/>
                  </a:lnTo>
                  <a:lnTo>
                    <a:pt x="1818779" y="475742"/>
                  </a:lnTo>
                  <a:lnTo>
                    <a:pt x="1805533" y="518502"/>
                  </a:lnTo>
                  <a:lnTo>
                    <a:pt x="1784578" y="557212"/>
                  </a:lnTo>
                  <a:lnTo>
                    <a:pt x="1756829" y="590956"/>
                  </a:lnTo>
                  <a:lnTo>
                    <a:pt x="1723212" y="618820"/>
                  </a:lnTo>
                  <a:lnTo>
                    <a:pt x="1684642" y="639851"/>
                  </a:lnTo>
                  <a:lnTo>
                    <a:pt x="1642059" y="653161"/>
                  </a:lnTo>
                  <a:lnTo>
                    <a:pt x="1596351" y="657796"/>
                  </a:lnTo>
                  <a:lnTo>
                    <a:pt x="1550644" y="653161"/>
                  </a:lnTo>
                  <a:lnTo>
                    <a:pt x="1508061" y="639851"/>
                  </a:lnTo>
                  <a:lnTo>
                    <a:pt x="1469491" y="618820"/>
                  </a:lnTo>
                  <a:lnTo>
                    <a:pt x="1435874" y="590956"/>
                  </a:lnTo>
                  <a:lnTo>
                    <a:pt x="1408125" y="557212"/>
                  </a:lnTo>
                  <a:lnTo>
                    <a:pt x="1387170" y="518502"/>
                  </a:lnTo>
                  <a:lnTo>
                    <a:pt x="1373924" y="475742"/>
                  </a:lnTo>
                  <a:lnTo>
                    <a:pt x="1369301" y="429856"/>
                  </a:lnTo>
                  <a:lnTo>
                    <a:pt x="1373924" y="383984"/>
                  </a:lnTo>
                  <a:lnTo>
                    <a:pt x="1387170" y="341223"/>
                  </a:lnTo>
                  <a:lnTo>
                    <a:pt x="1408125" y="302514"/>
                  </a:lnTo>
                  <a:lnTo>
                    <a:pt x="1435874" y="268770"/>
                  </a:lnTo>
                  <a:lnTo>
                    <a:pt x="1469491" y="240906"/>
                  </a:lnTo>
                  <a:lnTo>
                    <a:pt x="1508061" y="219875"/>
                  </a:lnTo>
                  <a:lnTo>
                    <a:pt x="1550644" y="206565"/>
                  </a:lnTo>
                  <a:lnTo>
                    <a:pt x="1596351" y="201930"/>
                  </a:lnTo>
                  <a:lnTo>
                    <a:pt x="1642059" y="206565"/>
                  </a:lnTo>
                  <a:lnTo>
                    <a:pt x="1684642" y="219875"/>
                  </a:lnTo>
                  <a:lnTo>
                    <a:pt x="1723212" y="240906"/>
                  </a:lnTo>
                  <a:lnTo>
                    <a:pt x="1756829" y="268770"/>
                  </a:lnTo>
                  <a:lnTo>
                    <a:pt x="1784578" y="302514"/>
                  </a:lnTo>
                  <a:lnTo>
                    <a:pt x="1805533" y="341223"/>
                  </a:lnTo>
                  <a:lnTo>
                    <a:pt x="1818779" y="383984"/>
                  </a:lnTo>
                  <a:lnTo>
                    <a:pt x="1823402" y="429856"/>
                  </a:lnTo>
                  <a:lnTo>
                    <a:pt x="1823402" y="254317"/>
                  </a:lnTo>
                  <a:lnTo>
                    <a:pt x="1771230" y="201930"/>
                  </a:lnTo>
                  <a:lnTo>
                    <a:pt x="1728203" y="173812"/>
                  </a:lnTo>
                  <a:lnTo>
                    <a:pt x="1687017" y="156311"/>
                  </a:lnTo>
                  <a:lnTo>
                    <a:pt x="1642872" y="145376"/>
                  </a:lnTo>
                  <a:lnTo>
                    <a:pt x="1596351" y="141592"/>
                  </a:lnTo>
                  <a:lnTo>
                    <a:pt x="1542351" y="146710"/>
                  </a:lnTo>
                  <a:lnTo>
                    <a:pt x="1491703" y="161429"/>
                  </a:lnTo>
                  <a:lnTo>
                    <a:pt x="1445348" y="184810"/>
                  </a:lnTo>
                  <a:lnTo>
                    <a:pt x="1404239" y="215874"/>
                  </a:lnTo>
                  <a:lnTo>
                    <a:pt x="1369301" y="253682"/>
                  </a:lnTo>
                  <a:lnTo>
                    <a:pt x="1369301" y="230339"/>
                  </a:lnTo>
                  <a:lnTo>
                    <a:pt x="1375359" y="185204"/>
                  </a:lnTo>
                  <a:lnTo>
                    <a:pt x="1392453" y="144602"/>
                  </a:lnTo>
                  <a:lnTo>
                    <a:pt x="1418958" y="110185"/>
                  </a:lnTo>
                  <a:lnTo>
                    <a:pt x="1453235" y="83578"/>
                  </a:lnTo>
                  <a:lnTo>
                    <a:pt x="1493685" y="66421"/>
                  </a:lnTo>
                  <a:lnTo>
                    <a:pt x="1538643" y="60337"/>
                  </a:lnTo>
                  <a:lnTo>
                    <a:pt x="1853450" y="60337"/>
                  </a:lnTo>
                  <a:lnTo>
                    <a:pt x="1853450" y="0"/>
                  </a:lnTo>
                  <a:lnTo>
                    <a:pt x="1538643" y="0"/>
                  </a:lnTo>
                  <a:lnTo>
                    <a:pt x="1492465" y="4686"/>
                  </a:lnTo>
                  <a:lnTo>
                    <a:pt x="1449412" y="18135"/>
                  </a:lnTo>
                  <a:lnTo>
                    <a:pt x="1410449" y="39395"/>
                  </a:lnTo>
                  <a:lnTo>
                    <a:pt x="1376476" y="67538"/>
                  </a:lnTo>
                  <a:lnTo>
                    <a:pt x="1348435" y="101638"/>
                  </a:lnTo>
                  <a:lnTo>
                    <a:pt x="1327251" y="140766"/>
                  </a:lnTo>
                  <a:lnTo>
                    <a:pt x="1313865" y="183972"/>
                  </a:lnTo>
                  <a:lnTo>
                    <a:pt x="1309192" y="230339"/>
                  </a:lnTo>
                  <a:lnTo>
                    <a:pt x="1309192" y="429856"/>
                  </a:lnTo>
                  <a:lnTo>
                    <a:pt x="1312951" y="476554"/>
                  </a:lnTo>
                  <a:lnTo>
                    <a:pt x="1323860" y="520877"/>
                  </a:lnTo>
                  <a:lnTo>
                    <a:pt x="1341297" y="562229"/>
                  </a:lnTo>
                  <a:lnTo>
                    <a:pt x="1364665" y="599998"/>
                  </a:lnTo>
                  <a:lnTo>
                    <a:pt x="1393393" y="633603"/>
                  </a:lnTo>
                  <a:lnTo>
                    <a:pt x="1426870" y="662444"/>
                  </a:lnTo>
                  <a:lnTo>
                    <a:pt x="1464500" y="685914"/>
                  </a:lnTo>
                  <a:lnTo>
                    <a:pt x="1505686" y="703414"/>
                  </a:lnTo>
                  <a:lnTo>
                    <a:pt x="1549831" y="714349"/>
                  </a:lnTo>
                  <a:lnTo>
                    <a:pt x="1596351" y="718134"/>
                  </a:lnTo>
                  <a:lnTo>
                    <a:pt x="1642872" y="714349"/>
                  </a:lnTo>
                  <a:lnTo>
                    <a:pt x="1687017" y="703414"/>
                  </a:lnTo>
                  <a:lnTo>
                    <a:pt x="1728203" y="685914"/>
                  </a:lnTo>
                  <a:lnTo>
                    <a:pt x="1765833" y="662444"/>
                  </a:lnTo>
                  <a:lnTo>
                    <a:pt x="1771218" y="657796"/>
                  </a:lnTo>
                  <a:lnTo>
                    <a:pt x="1799310" y="633603"/>
                  </a:lnTo>
                  <a:lnTo>
                    <a:pt x="1828025" y="599998"/>
                  </a:lnTo>
                  <a:lnTo>
                    <a:pt x="1851406" y="562229"/>
                  </a:lnTo>
                  <a:lnTo>
                    <a:pt x="1868843" y="520877"/>
                  </a:lnTo>
                  <a:lnTo>
                    <a:pt x="1879752" y="476554"/>
                  </a:lnTo>
                  <a:lnTo>
                    <a:pt x="1883511" y="429856"/>
                  </a:lnTo>
                  <a:close/>
                </a:path>
                <a:path w="5037455" h="836929">
                  <a:moveTo>
                    <a:pt x="2513990" y="429856"/>
                  </a:moveTo>
                  <a:lnTo>
                    <a:pt x="2510218" y="383159"/>
                  </a:lnTo>
                  <a:lnTo>
                    <a:pt x="2499322" y="338848"/>
                  </a:lnTo>
                  <a:lnTo>
                    <a:pt x="2481884" y="297497"/>
                  </a:lnTo>
                  <a:lnTo>
                    <a:pt x="2458516" y="259727"/>
                  </a:lnTo>
                  <a:lnTo>
                    <a:pt x="2453881" y="254317"/>
                  </a:lnTo>
                  <a:lnTo>
                    <a:pt x="2453881" y="429856"/>
                  </a:lnTo>
                  <a:lnTo>
                    <a:pt x="2449258" y="475742"/>
                  </a:lnTo>
                  <a:lnTo>
                    <a:pt x="2436012" y="518502"/>
                  </a:lnTo>
                  <a:lnTo>
                    <a:pt x="2415044" y="557212"/>
                  </a:lnTo>
                  <a:lnTo>
                    <a:pt x="2387308" y="590969"/>
                  </a:lnTo>
                  <a:lnTo>
                    <a:pt x="2353691" y="618820"/>
                  </a:lnTo>
                  <a:lnTo>
                    <a:pt x="2315121" y="639864"/>
                  </a:lnTo>
                  <a:lnTo>
                    <a:pt x="2272525" y="653161"/>
                  </a:lnTo>
                  <a:lnTo>
                    <a:pt x="2226830" y="657796"/>
                  </a:lnTo>
                  <a:lnTo>
                    <a:pt x="2181123" y="653161"/>
                  </a:lnTo>
                  <a:lnTo>
                    <a:pt x="2138540" y="639864"/>
                  </a:lnTo>
                  <a:lnTo>
                    <a:pt x="2099970" y="618820"/>
                  </a:lnTo>
                  <a:lnTo>
                    <a:pt x="2084539" y="606031"/>
                  </a:lnTo>
                  <a:lnTo>
                    <a:pt x="2066353" y="590969"/>
                  </a:lnTo>
                  <a:lnTo>
                    <a:pt x="2038604" y="557212"/>
                  </a:lnTo>
                  <a:lnTo>
                    <a:pt x="2017649" y="518502"/>
                  </a:lnTo>
                  <a:lnTo>
                    <a:pt x="2004402" y="475742"/>
                  </a:lnTo>
                  <a:lnTo>
                    <a:pt x="1999780" y="429856"/>
                  </a:lnTo>
                  <a:lnTo>
                    <a:pt x="2004402" y="383984"/>
                  </a:lnTo>
                  <a:lnTo>
                    <a:pt x="2017649" y="341223"/>
                  </a:lnTo>
                  <a:lnTo>
                    <a:pt x="2038604" y="302514"/>
                  </a:lnTo>
                  <a:lnTo>
                    <a:pt x="2066353" y="268770"/>
                  </a:lnTo>
                  <a:lnTo>
                    <a:pt x="2099970" y="240919"/>
                  </a:lnTo>
                  <a:lnTo>
                    <a:pt x="2138540" y="219875"/>
                  </a:lnTo>
                  <a:lnTo>
                    <a:pt x="2181123" y="206578"/>
                  </a:lnTo>
                  <a:lnTo>
                    <a:pt x="2226830" y="201930"/>
                  </a:lnTo>
                  <a:lnTo>
                    <a:pt x="2272525" y="206578"/>
                  </a:lnTo>
                  <a:lnTo>
                    <a:pt x="2315121" y="219875"/>
                  </a:lnTo>
                  <a:lnTo>
                    <a:pt x="2353691" y="240919"/>
                  </a:lnTo>
                  <a:lnTo>
                    <a:pt x="2387308" y="268770"/>
                  </a:lnTo>
                  <a:lnTo>
                    <a:pt x="2415044" y="302514"/>
                  </a:lnTo>
                  <a:lnTo>
                    <a:pt x="2436012" y="341223"/>
                  </a:lnTo>
                  <a:lnTo>
                    <a:pt x="2449258" y="383984"/>
                  </a:lnTo>
                  <a:lnTo>
                    <a:pt x="2453881" y="429856"/>
                  </a:lnTo>
                  <a:lnTo>
                    <a:pt x="2453881" y="254317"/>
                  </a:lnTo>
                  <a:lnTo>
                    <a:pt x="2401709" y="201930"/>
                  </a:lnTo>
                  <a:lnTo>
                    <a:pt x="2358682" y="173824"/>
                  </a:lnTo>
                  <a:lnTo>
                    <a:pt x="2317496" y="156311"/>
                  </a:lnTo>
                  <a:lnTo>
                    <a:pt x="2273350" y="145376"/>
                  </a:lnTo>
                  <a:lnTo>
                    <a:pt x="2226830" y="141592"/>
                  </a:lnTo>
                  <a:lnTo>
                    <a:pt x="2180310" y="145376"/>
                  </a:lnTo>
                  <a:lnTo>
                    <a:pt x="2136165" y="156311"/>
                  </a:lnTo>
                  <a:lnTo>
                    <a:pt x="2094979" y="173824"/>
                  </a:lnTo>
                  <a:lnTo>
                    <a:pt x="2057349" y="197281"/>
                  </a:lnTo>
                  <a:lnTo>
                    <a:pt x="2023872" y="226123"/>
                  </a:lnTo>
                  <a:lnTo>
                    <a:pt x="1995144" y="259727"/>
                  </a:lnTo>
                  <a:lnTo>
                    <a:pt x="1971776" y="297497"/>
                  </a:lnTo>
                  <a:lnTo>
                    <a:pt x="1954339" y="338848"/>
                  </a:lnTo>
                  <a:lnTo>
                    <a:pt x="1943430" y="383159"/>
                  </a:lnTo>
                  <a:lnTo>
                    <a:pt x="1939671" y="429856"/>
                  </a:lnTo>
                  <a:lnTo>
                    <a:pt x="1939671" y="836358"/>
                  </a:lnTo>
                  <a:lnTo>
                    <a:pt x="1999780" y="836358"/>
                  </a:lnTo>
                  <a:lnTo>
                    <a:pt x="1999780" y="606031"/>
                  </a:lnTo>
                  <a:lnTo>
                    <a:pt x="2034717" y="643851"/>
                  </a:lnTo>
                  <a:lnTo>
                    <a:pt x="2075827" y="674928"/>
                  </a:lnTo>
                  <a:lnTo>
                    <a:pt x="2122182" y="698296"/>
                  </a:lnTo>
                  <a:lnTo>
                    <a:pt x="2172830" y="713016"/>
                  </a:lnTo>
                  <a:lnTo>
                    <a:pt x="2226830" y="718134"/>
                  </a:lnTo>
                  <a:lnTo>
                    <a:pt x="2273350" y="714362"/>
                  </a:lnTo>
                  <a:lnTo>
                    <a:pt x="2317496" y="703414"/>
                  </a:lnTo>
                  <a:lnTo>
                    <a:pt x="2358682" y="685914"/>
                  </a:lnTo>
                  <a:lnTo>
                    <a:pt x="2396312" y="662444"/>
                  </a:lnTo>
                  <a:lnTo>
                    <a:pt x="2401697" y="657796"/>
                  </a:lnTo>
                  <a:lnTo>
                    <a:pt x="2429789" y="633603"/>
                  </a:lnTo>
                  <a:lnTo>
                    <a:pt x="2458516" y="599998"/>
                  </a:lnTo>
                  <a:lnTo>
                    <a:pt x="2481884" y="562229"/>
                  </a:lnTo>
                  <a:lnTo>
                    <a:pt x="2499322" y="520877"/>
                  </a:lnTo>
                  <a:lnTo>
                    <a:pt x="2510218" y="476554"/>
                  </a:lnTo>
                  <a:lnTo>
                    <a:pt x="2513990" y="429856"/>
                  </a:lnTo>
                  <a:close/>
                </a:path>
                <a:path w="5037455" h="836929">
                  <a:moveTo>
                    <a:pt x="3144469" y="429856"/>
                  </a:moveTo>
                  <a:lnTo>
                    <a:pt x="3140697" y="383159"/>
                  </a:lnTo>
                  <a:lnTo>
                    <a:pt x="3129800" y="338836"/>
                  </a:lnTo>
                  <a:lnTo>
                    <a:pt x="3112363" y="297497"/>
                  </a:lnTo>
                  <a:lnTo>
                    <a:pt x="3088983" y="259715"/>
                  </a:lnTo>
                  <a:lnTo>
                    <a:pt x="3084360" y="254317"/>
                  </a:lnTo>
                  <a:lnTo>
                    <a:pt x="3084360" y="429856"/>
                  </a:lnTo>
                  <a:lnTo>
                    <a:pt x="3079737" y="475742"/>
                  </a:lnTo>
                  <a:lnTo>
                    <a:pt x="3066491" y="518502"/>
                  </a:lnTo>
                  <a:lnTo>
                    <a:pt x="3045523" y="557212"/>
                  </a:lnTo>
                  <a:lnTo>
                    <a:pt x="3017774" y="590956"/>
                  </a:lnTo>
                  <a:lnTo>
                    <a:pt x="2984169" y="618820"/>
                  </a:lnTo>
                  <a:lnTo>
                    <a:pt x="2945600" y="639851"/>
                  </a:lnTo>
                  <a:lnTo>
                    <a:pt x="2903004" y="653161"/>
                  </a:lnTo>
                  <a:lnTo>
                    <a:pt x="2857309" y="657796"/>
                  </a:lnTo>
                  <a:lnTo>
                    <a:pt x="2811602" y="653161"/>
                  </a:lnTo>
                  <a:lnTo>
                    <a:pt x="2769006" y="639851"/>
                  </a:lnTo>
                  <a:lnTo>
                    <a:pt x="2730449" y="618820"/>
                  </a:lnTo>
                  <a:lnTo>
                    <a:pt x="2696832" y="590956"/>
                  </a:lnTo>
                  <a:lnTo>
                    <a:pt x="2669082" y="557212"/>
                  </a:lnTo>
                  <a:lnTo>
                    <a:pt x="2648127" y="518502"/>
                  </a:lnTo>
                  <a:lnTo>
                    <a:pt x="2634881" y="475742"/>
                  </a:lnTo>
                  <a:lnTo>
                    <a:pt x="2630259" y="429856"/>
                  </a:lnTo>
                  <a:lnTo>
                    <a:pt x="2634881" y="383984"/>
                  </a:lnTo>
                  <a:lnTo>
                    <a:pt x="2648127" y="341223"/>
                  </a:lnTo>
                  <a:lnTo>
                    <a:pt x="2669082" y="302514"/>
                  </a:lnTo>
                  <a:lnTo>
                    <a:pt x="2696832" y="268770"/>
                  </a:lnTo>
                  <a:lnTo>
                    <a:pt x="2730449" y="240906"/>
                  </a:lnTo>
                  <a:lnTo>
                    <a:pt x="2769006" y="219875"/>
                  </a:lnTo>
                  <a:lnTo>
                    <a:pt x="2811602" y="206565"/>
                  </a:lnTo>
                  <a:lnTo>
                    <a:pt x="2857309" y="201930"/>
                  </a:lnTo>
                  <a:lnTo>
                    <a:pt x="2903004" y="206565"/>
                  </a:lnTo>
                  <a:lnTo>
                    <a:pt x="2945600" y="219875"/>
                  </a:lnTo>
                  <a:lnTo>
                    <a:pt x="2984169" y="240906"/>
                  </a:lnTo>
                  <a:lnTo>
                    <a:pt x="3017774" y="268770"/>
                  </a:lnTo>
                  <a:lnTo>
                    <a:pt x="3045523" y="302514"/>
                  </a:lnTo>
                  <a:lnTo>
                    <a:pt x="3066491" y="341223"/>
                  </a:lnTo>
                  <a:lnTo>
                    <a:pt x="3079737" y="383984"/>
                  </a:lnTo>
                  <a:lnTo>
                    <a:pt x="3084360" y="429856"/>
                  </a:lnTo>
                  <a:lnTo>
                    <a:pt x="3084360" y="254317"/>
                  </a:lnTo>
                  <a:lnTo>
                    <a:pt x="3032188" y="201930"/>
                  </a:lnTo>
                  <a:lnTo>
                    <a:pt x="2989161" y="173812"/>
                  </a:lnTo>
                  <a:lnTo>
                    <a:pt x="2947974" y="156311"/>
                  </a:lnTo>
                  <a:lnTo>
                    <a:pt x="2903829" y="145376"/>
                  </a:lnTo>
                  <a:lnTo>
                    <a:pt x="2857309" y="141592"/>
                  </a:lnTo>
                  <a:lnTo>
                    <a:pt x="2810789" y="145376"/>
                  </a:lnTo>
                  <a:lnTo>
                    <a:pt x="2766631" y="156311"/>
                  </a:lnTo>
                  <a:lnTo>
                    <a:pt x="2725445" y="173812"/>
                  </a:lnTo>
                  <a:lnTo>
                    <a:pt x="2687815" y="197281"/>
                  </a:lnTo>
                  <a:lnTo>
                    <a:pt x="2654350" y="226123"/>
                  </a:lnTo>
                  <a:lnTo>
                    <a:pt x="2625623" y="259715"/>
                  </a:lnTo>
                  <a:lnTo>
                    <a:pt x="2602242" y="297497"/>
                  </a:lnTo>
                  <a:lnTo>
                    <a:pt x="2584805" y="338836"/>
                  </a:lnTo>
                  <a:lnTo>
                    <a:pt x="2573909" y="383159"/>
                  </a:lnTo>
                  <a:lnTo>
                    <a:pt x="2570149" y="429856"/>
                  </a:lnTo>
                  <a:lnTo>
                    <a:pt x="2573909" y="476554"/>
                  </a:lnTo>
                  <a:lnTo>
                    <a:pt x="2584805" y="520877"/>
                  </a:lnTo>
                  <a:lnTo>
                    <a:pt x="2602242" y="562229"/>
                  </a:lnTo>
                  <a:lnTo>
                    <a:pt x="2625623" y="599998"/>
                  </a:lnTo>
                  <a:lnTo>
                    <a:pt x="2654350" y="633603"/>
                  </a:lnTo>
                  <a:lnTo>
                    <a:pt x="2687815" y="662444"/>
                  </a:lnTo>
                  <a:lnTo>
                    <a:pt x="2725445" y="685914"/>
                  </a:lnTo>
                  <a:lnTo>
                    <a:pt x="2766631" y="703414"/>
                  </a:lnTo>
                  <a:lnTo>
                    <a:pt x="2810789" y="714349"/>
                  </a:lnTo>
                  <a:lnTo>
                    <a:pt x="2857309" y="718134"/>
                  </a:lnTo>
                  <a:lnTo>
                    <a:pt x="2903829" y="714349"/>
                  </a:lnTo>
                  <a:lnTo>
                    <a:pt x="2947974" y="703414"/>
                  </a:lnTo>
                  <a:lnTo>
                    <a:pt x="2989161" y="685914"/>
                  </a:lnTo>
                  <a:lnTo>
                    <a:pt x="3026791" y="662444"/>
                  </a:lnTo>
                  <a:lnTo>
                    <a:pt x="3032175" y="657796"/>
                  </a:lnTo>
                  <a:lnTo>
                    <a:pt x="3060268" y="633603"/>
                  </a:lnTo>
                  <a:lnTo>
                    <a:pt x="3088983" y="599998"/>
                  </a:lnTo>
                  <a:lnTo>
                    <a:pt x="3112363" y="562229"/>
                  </a:lnTo>
                  <a:lnTo>
                    <a:pt x="3129800" y="520877"/>
                  </a:lnTo>
                  <a:lnTo>
                    <a:pt x="3140697" y="476554"/>
                  </a:lnTo>
                  <a:lnTo>
                    <a:pt x="3144469" y="429856"/>
                  </a:lnTo>
                  <a:close/>
                </a:path>
                <a:path w="5037455" h="836929">
                  <a:moveTo>
                    <a:pt x="3819588" y="662444"/>
                  </a:moveTo>
                  <a:lnTo>
                    <a:pt x="3775964" y="662444"/>
                  </a:lnTo>
                  <a:lnTo>
                    <a:pt x="3775964" y="429856"/>
                  </a:lnTo>
                  <a:lnTo>
                    <a:pt x="3772179" y="383171"/>
                  </a:lnTo>
                  <a:lnTo>
                    <a:pt x="3761282" y="338848"/>
                  </a:lnTo>
                  <a:lnTo>
                    <a:pt x="3743845" y="297497"/>
                  </a:lnTo>
                  <a:lnTo>
                    <a:pt x="3720465" y="259727"/>
                  </a:lnTo>
                  <a:lnTo>
                    <a:pt x="3715867" y="254355"/>
                  </a:lnTo>
                  <a:lnTo>
                    <a:pt x="3715867" y="662444"/>
                  </a:lnTo>
                  <a:lnTo>
                    <a:pt x="3261766" y="662444"/>
                  </a:lnTo>
                  <a:lnTo>
                    <a:pt x="3261766" y="429856"/>
                  </a:lnTo>
                  <a:lnTo>
                    <a:pt x="3266376" y="383984"/>
                  </a:lnTo>
                  <a:lnTo>
                    <a:pt x="3279622" y="341223"/>
                  </a:lnTo>
                  <a:lnTo>
                    <a:pt x="3300577" y="302514"/>
                  </a:lnTo>
                  <a:lnTo>
                    <a:pt x="3328327" y="268770"/>
                  </a:lnTo>
                  <a:lnTo>
                    <a:pt x="3361944" y="240919"/>
                  </a:lnTo>
                  <a:lnTo>
                    <a:pt x="3400501" y="219875"/>
                  </a:lnTo>
                  <a:lnTo>
                    <a:pt x="3443097" y="206578"/>
                  </a:lnTo>
                  <a:lnTo>
                    <a:pt x="3488804" y="201930"/>
                  </a:lnTo>
                  <a:lnTo>
                    <a:pt x="3534499" y="206578"/>
                  </a:lnTo>
                  <a:lnTo>
                    <a:pt x="3577094" y="219875"/>
                  </a:lnTo>
                  <a:lnTo>
                    <a:pt x="3615664" y="240919"/>
                  </a:lnTo>
                  <a:lnTo>
                    <a:pt x="3649268" y="268770"/>
                  </a:lnTo>
                  <a:lnTo>
                    <a:pt x="3677018" y="302514"/>
                  </a:lnTo>
                  <a:lnTo>
                    <a:pt x="3697986" y="341223"/>
                  </a:lnTo>
                  <a:lnTo>
                    <a:pt x="3711232" y="383984"/>
                  </a:lnTo>
                  <a:lnTo>
                    <a:pt x="3715855" y="429856"/>
                  </a:lnTo>
                  <a:lnTo>
                    <a:pt x="3715867" y="662444"/>
                  </a:lnTo>
                  <a:lnTo>
                    <a:pt x="3715867" y="254355"/>
                  </a:lnTo>
                  <a:lnTo>
                    <a:pt x="3663670" y="201930"/>
                  </a:lnTo>
                  <a:lnTo>
                    <a:pt x="3620643" y="173824"/>
                  </a:lnTo>
                  <a:lnTo>
                    <a:pt x="3579457" y="156324"/>
                  </a:lnTo>
                  <a:lnTo>
                    <a:pt x="3535311" y="145376"/>
                  </a:lnTo>
                  <a:lnTo>
                    <a:pt x="3488804" y="141592"/>
                  </a:lnTo>
                  <a:lnTo>
                    <a:pt x="3442284" y="145376"/>
                  </a:lnTo>
                  <a:lnTo>
                    <a:pt x="3398126" y="156324"/>
                  </a:lnTo>
                  <a:lnTo>
                    <a:pt x="3356940" y="173824"/>
                  </a:lnTo>
                  <a:lnTo>
                    <a:pt x="3319310" y="197294"/>
                  </a:lnTo>
                  <a:lnTo>
                    <a:pt x="3285845" y="226123"/>
                  </a:lnTo>
                  <a:lnTo>
                    <a:pt x="3257118" y="259727"/>
                  </a:lnTo>
                  <a:lnTo>
                    <a:pt x="3233737" y="297497"/>
                  </a:lnTo>
                  <a:lnTo>
                    <a:pt x="3216300" y="338848"/>
                  </a:lnTo>
                  <a:lnTo>
                    <a:pt x="3205403" y="383171"/>
                  </a:lnTo>
                  <a:lnTo>
                    <a:pt x="3201644" y="429856"/>
                  </a:lnTo>
                  <a:lnTo>
                    <a:pt x="3201657" y="662444"/>
                  </a:lnTo>
                  <a:lnTo>
                    <a:pt x="3153410" y="662444"/>
                  </a:lnTo>
                  <a:lnTo>
                    <a:pt x="3153410" y="722782"/>
                  </a:lnTo>
                  <a:lnTo>
                    <a:pt x="3819588" y="722782"/>
                  </a:lnTo>
                  <a:lnTo>
                    <a:pt x="3819588" y="662444"/>
                  </a:lnTo>
                  <a:close/>
                </a:path>
                <a:path w="5037455" h="836929">
                  <a:moveTo>
                    <a:pt x="4406443" y="429856"/>
                  </a:moveTo>
                  <a:lnTo>
                    <a:pt x="4402683" y="383159"/>
                  </a:lnTo>
                  <a:lnTo>
                    <a:pt x="4391787" y="338836"/>
                  </a:lnTo>
                  <a:lnTo>
                    <a:pt x="4374350" y="297497"/>
                  </a:lnTo>
                  <a:lnTo>
                    <a:pt x="4350969" y="259715"/>
                  </a:lnTo>
                  <a:lnTo>
                    <a:pt x="4346333" y="254304"/>
                  </a:lnTo>
                  <a:lnTo>
                    <a:pt x="4346333" y="429856"/>
                  </a:lnTo>
                  <a:lnTo>
                    <a:pt x="4341711" y="475742"/>
                  </a:lnTo>
                  <a:lnTo>
                    <a:pt x="4328465" y="518502"/>
                  </a:lnTo>
                  <a:lnTo>
                    <a:pt x="4307510" y="557212"/>
                  </a:lnTo>
                  <a:lnTo>
                    <a:pt x="4279760" y="590956"/>
                  </a:lnTo>
                  <a:lnTo>
                    <a:pt x="4246143" y="618820"/>
                  </a:lnTo>
                  <a:lnTo>
                    <a:pt x="4207573" y="639851"/>
                  </a:lnTo>
                  <a:lnTo>
                    <a:pt x="4164990" y="653161"/>
                  </a:lnTo>
                  <a:lnTo>
                    <a:pt x="4119283" y="657796"/>
                  </a:lnTo>
                  <a:lnTo>
                    <a:pt x="4073588" y="653161"/>
                  </a:lnTo>
                  <a:lnTo>
                    <a:pt x="4030992" y="639851"/>
                  </a:lnTo>
                  <a:lnTo>
                    <a:pt x="3992422" y="618820"/>
                  </a:lnTo>
                  <a:lnTo>
                    <a:pt x="3958806" y="590956"/>
                  </a:lnTo>
                  <a:lnTo>
                    <a:pt x="3931069" y="557212"/>
                  </a:lnTo>
                  <a:lnTo>
                    <a:pt x="3910101" y="518502"/>
                  </a:lnTo>
                  <a:lnTo>
                    <a:pt x="3896855" y="475742"/>
                  </a:lnTo>
                  <a:lnTo>
                    <a:pt x="3892232" y="429856"/>
                  </a:lnTo>
                  <a:lnTo>
                    <a:pt x="3896855" y="383984"/>
                  </a:lnTo>
                  <a:lnTo>
                    <a:pt x="3910101" y="341223"/>
                  </a:lnTo>
                  <a:lnTo>
                    <a:pt x="3931069" y="302514"/>
                  </a:lnTo>
                  <a:lnTo>
                    <a:pt x="3958806" y="268770"/>
                  </a:lnTo>
                  <a:lnTo>
                    <a:pt x="3992422" y="240906"/>
                  </a:lnTo>
                  <a:lnTo>
                    <a:pt x="4030992" y="219875"/>
                  </a:lnTo>
                  <a:lnTo>
                    <a:pt x="4073588" y="206565"/>
                  </a:lnTo>
                  <a:lnTo>
                    <a:pt x="4119283" y="201930"/>
                  </a:lnTo>
                  <a:lnTo>
                    <a:pt x="4164990" y="206565"/>
                  </a:lnTo>
                  <a:lnTo>
                    <a:pt x="4207573" y="219875"/>
                  </a:lnTo>
                  <a:lnTo>
                    <a:pt x="4246143" y="240906"/>
                  </a:lnTo>
                  <a:lnTo>
                    <a:pt x="4279760" y="268770"/>
                  </a:lnTo>
                  <a:lnTo>
                    <a:pt x="4307510" y="302514"/>
                  </a:lnTo>
                  <a:lnTo>
                    <a:pt x="4328465" y="341223"/>
                  </a:lnTo>
                  <a:lnTo>
                    <a:pt x="4341711" y="383984"/>
                  </a:lnTo>
                  <a:lnTo>
                    <a:pt x="4346333" y="429856"/>
                  </a:lnTo>
                  <a:lnTo>
                    <a:pt x="4346333" y="254304"/>
                  </a:lnTo>
                  <a:lnTo>
                    <a:pt x="4294162" y="201930"/>
                  </a:lnTo>
                  <a:lnTo>
                    <a:pt x="4251147" y="173812"/>
                  </a:lnTo>
                  <a:lnTo>
                    <a:pt x="4209948" y="156311"/>
                  </a:lnTo>
                  <a:lnTo>
                    <a:pt x="4165803" y="145376"/>
                  </a:lnTo>
                  <a:lnTo>
                    <a:pt x="4119283" y="141592"/>
                  </a:lnTo>
                  <a:lnTo>
                    <a:pt x="4072763" y="145376"/>
                  </a:lnTo>
                  <a:lnTo>
                    <a:pt x="4028617" y="156311"/>
                  </a:lnTo>
                  <a:lnTo>
                    <a:pt x="3987431" y="173812"/>
                  </a:lnTo>
                  <a:lnTo>
                    <a:pt x="3949801" y="197281"/>
                  </a:lnTo>
                  <a:lnTo>
                    <a:pt x="3916324" y="226123"/>
                  </a:lnTo>
                  <a:lnTo>
                    <a:pt x="3887597" y="259715"/>
                  </a:lnTo>
                  <a:lnTo>
                    <a:pt x="3864229" y="297497"/>
                  </a:lnTo>
                  <a:lnTo>
                    <a:pt x="3846792" y="338836"/>
                  </a:lnTo>
                  <a:lnTo>
                    <a:pt x="3835895" y="383159"/>
                  </a:lnTo>
                  <a:lnTo>
                    <a:pt x="3832123" y="429856"/>
                  </a:lnTo>
                  <a:lnTo>
                    <a:pt x="3835895" y="476554"/>
                  </a:lnTo>
                  <a:lnTo>
                    <a:pt x="3846792" y="520877"/>
                  </a:lnTo>
                  <a:lnTo>
                    <a:pt x="3864229" y="562229"/>
                  </a:lnTo>
                  <a:lnTo>
                    <a:pt x="3887597" y="599998"/>
                  </a:lnTo>
                  <a:lnTo>
                    <a:pt x="3916324" y="633603"/>
                  </a:lnTo>
                  <a:lnTo>
                    <a:pt x="3949801" y="662444"/>
                  </a:lnTo>
                  <a:lnTo>
                    <a:pt x="3987431" y="685914"/>
                  </a:lnTo>
                  <a:lnTo>
                    <a:pt x="4028617" y="703414"/>
                  </a:lnTo>
                  <a:lnTo>
                    <a:pt x="4072763" y="714349"/>
                  </a:lnTo>
                  <a:lnTo>
                    <a:pt x="4119283" y="718134"/>
                  </a:lnTo>
                  <a:lnTo>
                    <a:pt x="4165803" y="714349"/>
                  </a:lnTo>
                  <a:lnTo>
                    <a:pt x="4209948" y="703414"/>
                  </a:lnTo>
                  <a:lnTo>
                    <a:pt x="4251147" y="685914"/>
                  </a:lnTo>
                  <a:lnTo>
                    <a:pt x="4288764" y="662444"/>
                  </a:lnTo>
                  <a:lnTo>
                    <a:pt x="4322242" y="633603"/>
                  </a:lnTo>
                  <a:lnTo>
                    <a:pt x="4350969" y="599998"/>
                  </a:lnTo>
                  <a:lnTo>
                    <a:pt x="4374350" y="562229"/>
                  </a:lnTo>
                  <a:lnTo>
                    <a:pt x="4391787" y="520877"/>
                  </a:lnTo>
                  <a:lnTo>
                    <a:pt x="4402683" y="476554"/>
                  </a:lnTo>
                  <a:lnTo>
                    <a:pt x="4406443" y="429856"/>
                  </a:lnTo>
                  <a:close/>
                </a:path>
                <a:path w="5037455" h="836929">
                  <a:moveTo>
                    <a:pt x="5037417" y="142519"/>
                  </a:moveTo>
                  <a:lnTo>
                    <a:pt x="4977460" y="142519"/>
                  </a:lnTo>
                  <a:lnTo>
                    <a:pt x="4972837" y="188404"/>
                  </a:lnTo>
                  <a:lnTo>
                    <a:pt x="4959578" y="231165"/>
                  </a:lnTo>
                  <a:lnTo>
                    <a:pt x="4938598" y="269875"/>
                  </a:lnTo>
                  <a:lnTo>
                    <a:pt x="4910836" y="303631"/>
                  </a:lnTo>
                  <a:lnTo>
                    <a:pt x="4877219" y="331508"/>
                  </a:lnTo>
                  <a:lnTo>
                    <a:pt x="4838649" y="352552"/>
                  </a:lnTo>
                  <a:lnTo>
                    <a:pt x="4796053" y="365861"/>
                  </a:lnTo>
                  <a:lnTo>
                    <a:pt x="4750371" y="370497"/>
                  </a:lnTo>
                  <a:lnTo>
                    <a:pt x="4704639" y="365861"/>
                  </a:lnTo>
                  <a:lnTo>
                    <a:pt x="4662030" y="352552"/>
                  </a:lnTo>
                  <a:lnTo>
                    <a:pt x="4623460" y="331508"/>
                  </a:lnTo>
                  <a:lnTo>
                    <a:pt x="4589843" y="303631"/>
                  </a:lnTo>
                  <a:lnTo>
                    <a:pt x="4562106" y="269875"/>
                  </a:lnTo>
                  <a:lnTo>
                    <a:pt x="4541151" y="231165"/>
                  </a:lnTo>
                  <a:lnTo>
                    <a:pt x="4527905" y="188404"/>
                  </a:lnTo>
                  <a:lnTo>
                    <a:pt x="4523283" y="141617"/>
                  </a:lnTo>
                  <a:lnTo>
                    <a:pt x="4463148" y="141617"/>
                  </a:lnTo>
                  <a:lnTo>
                    <a:pt x="4463161" y="723747"/>
                  </a:lnTo>
                  <a:lnTo>
                    <a:pt x="4523283" y="723747"/>
                  </a:lnTo>
                  <a:lnTo>
                    <a:pt x="4523283" y="318808"/>
                  </a:lnTo>
                  <a:lnTo>
                    <a:pt x="4558246" y="356590"/>
                  </a:lnTo>
                  <a:lnTo>
                    <a:pt x="4599381" y="387629"/>
                  </a:lnTo>
                  <a:lnTo>
                    <a:pt x="4645736" y="410984"/>
                  </a:lnTo>
                  <a:lnTo>
                    <a:pt x="4696384" y="425704"/>
                  </a:lnTo>
                  <a:lnTo>
                    <a:pt x="4750371" y="430822"/>
                  </a:lnTo>
                  <a:lnTo>
                    <a:pt x="4804461" y="425704"/>
                  </a:lnTo>
                  <a:lnTo>
                    <a:pt x="4855159" y="410984"/>
                  </a:lnTo>
                  <a:lnTo>
                    <a:pt x="4901514" y="387591"/>
                  </a:lnTo>
                  <a:lnTo>
                    <a:pt x="4942598" y="356489"/>
                  </a:lnTo>
                  <a:lnTo>
                    <a:pt x="4977460" y="318617"/>
                  </a:lnTo>
                  <a:lnTo>
                    <a:pt x="4977460" y="723785"/>
                  </a:lnTo>
                  <a:lnTo>
                    <a:pt x="5037417" y="723785"/>
                  </a:lnTo>
                  <a:lnTo>
                    <a:pt x="5037417" y="142519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63" y="6507136"/>
            <a:ext cx="9950450" cy="680720"/>
          </a:xfrm>
          <a:custGeom>
            <a:avLst/>
            <a:gdLst/>
            <a:ahLst/>
            <a:cxnLst/>
            <a:rect l="l" t="t" r="r" b="b"/>
            <a:pathLst>
              <a:path w="9950450" h="680720">
                <a:moveTo>
                  <a:pt x="9950310" y="0"/>
                </a:moveTo>
                <a:lnTo>
                  <a:pt x="0" y="0"/>
                </a:lnTo>
                <a:lnTo>
                  <a:pt x="0" y="680656"/>
                </a:lnTo>
                <a:lnTo>
                  <a:pt x="9950310" y="680656"/>
                </a:lnTo>
                <a:lnTo>
                  <a:pt x="9950310" y="0"/>
                </a:lnTo>
                <a:close/>
              </a:path>
            </a:pathLst>
          </a:custGeom>
          <a:solidFill>
            <a:srgbClr val="51178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38" y="0"/>
            <a:ext cx="9968230" cy="2583815"/>
            <a:chOff x="38" y="0"/>
            <a:chExt cx="9968230" cy="2583815"/>
          </a:xfrm>
        </p:grpSpPr>
        <p:sp>
          <p:nvSpPr>
            <p:cNvPr id="25" name="object 25"/>
            <p:cNvSpPr/>
            <p:nvPr/>
          </p:nvSpPr>
          <p:spPr>
            <a:xfrm>
              <a:off x="63" y="0"/>
              <a:ext cx="9950450" cy="237490"/>
            </a:xfrm>
            <a:custGeom>
              <a:avLst/>
              <a:gdLst/>
              <a:ahLst/>
              <a:cxnLst/>
              <a:rect l="l" t="t" r="r" b="b"/>
              <a:pathLst>
                <a:path w="9950450" h="237490">
                  <a:moveTo>
                    <a:pt x="0" y="0"/>
                  </a:moveTo>
                  <a:lnTo>
                    <a:pt x="9950246" y="0"/>
                  </a:lnTo>
                  <a:lnTo>
                    <a:pt x="9950246" y="237045"/>
                  </a:lnTo>
                  <a:lnTo>
                    <a:pt x="0" y="237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" y="237007"/>
              <a:ext cx="9950450" cy="1764664"/>
            </a:xfrm>
            <a:custGeom>
              <a:avLst/>
              <a:gdLst/>
              <a:ahLst/>
              <a:cxnLst/>
              <a:rect l="l" t="t" r="r" b="b"/>
              <a:pathLst>
                <a:path w="9950450" h="1764664">
                  <a:moveTo>
                    <a:pt x="9950310" y="0"/>
                  </a:moveTo>
                  <a:lnTo>
                    <a:pt x="0" y="0"/>
                  </a:lnTo>
                  <a:lnTo>
                    <a:pt x="0" y="1764347"/>
                  </a:lnTo>
                  <a:lnTo>
                    <a:pt x="9950310" y="1764347"/>
                  </a:lnTo>
                  <a:lnTo>
                    <a:pt x="9950310" y="0"/>
                  </a:lnTo>
                  <a:close/>
                </a:path>
              </a:pathLst>
            </a:custGeom>
            <a:solidFill>
              <a:srgbClr val="E4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68042" y="0"/>
              <a:ext cx="1282700" cy="2548890"/>
            </a:xfrm>
            <a:custGeom>
              <a:avLst/>
              <a:gdLst/>
              <a:ahLst/>
              <a:cxnLst/>
              <a:rect l="l" t="t" r="r" b="b"/>
              <a:pathLst>
                <a:path w="1282700" h="2548890">
                  <a:moveTo>
                    <a:pt x="463848" y="0"/>
                  </a:moveTo>
                  <a:lnTo>
                    <a:pt x="11828" y="1821737"/>
                  </a:lnTo>
                  <a:lnTo>
                    <a:pt x="3210" y="1867636"/>
                  </a:lnTo>
                  <a:lnTo>
                    <a:pt x="0" y="1913250"/>
                  </a:lnTo>
                  <a:lnTo>
                    <a:pt x="1978" y="1958215"/>
                  </a:lnTo>
                  <a:lnTo>
                    <a:pt x="8925" y="2002168"/>
                  </a:lnTo>
                  <a:lnTo>
                    <a:pt x="20624" y="2044744"/>
                  </a:lnTo>
                  <a:lnTo>
                    <a:pt x="36854" y="2085581"/>
                  </a:lnTo>
                  <a:lnTo>
                    <a:pt x="57397" y="2124316"/>
                  </a:lnTo>
                  <a:lnTo>
                    <a:pt x="82034" y="2160584"/>
                  </a:lnTo>
                  <a:lnTo>
                    <a:pt x="110546" y="2194023"/>
                  </a:lnTo>
                  <a:lnTo>
                    <a:pt x="142715" y="2224268"/>
                  </a:lnTo>
                  <a:lnTo>
                    <a:pt x="178321" y="2250957"/>
                  </a:lnTo>
                  <a:lnTo>
                    <a:pt x="217145" y="2273726"/>
                  </a:lnTo>
                  <a:lnTo>
                    <a:pt x="258968" y="2292212"/>
                  </a:lnTo>
                  <a:lnTo>
                    <a:pt x="303572" y="2306051"/>
                  </a:lnTo>
                  <a:lnTo>
                    <a:pt x="1282268" y="2548885"/>
                  </a:lnTo>
                </a:path>
              </a:pathLst>
            </a:custGeom>
            <a:ln w="34721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83416" y="0"/>
              <a:ext cx="2167255" cy="1205230"/>
            </a:xfrm>
            <a:custGeom>
              <a:avLst/>
              <a:gdLst/>
              <a:ahLst/>
              <a:cxnLst/>
              <a:rect l="l" t="t" r="r" b="b"/>
              <a:pathLst>
                <a:path w="2167254" h="1205230">
                  <a:moveTo>
                    <a:pt x="75884" y="0"/>
                  </a:moveTo>
                  <a:lnTo>
                    <a:pt x="11828" y="258159"/>
                  </a:lnTo>
                  <a:lnTo>
                    <a:pt x="3210" y="304058"/>
                  </a:lnTo>
                  <a:lnTo>
                    <a:pt x="0" y="349672"/>
                  </a:lnTo>
                  <a:lnTo>
                    <a:pt x="1978" y="394637"/>
                  </a:lnTo>
                  <a:lnTo>
                    <a:pt x="8925" y="438590"/>
                  </a:lnTo>
                  <a:lnTo>
                    <a:pt x="20624" y="481166"/>
                  </a:lnTo>
                  <a:lnTo>
                    <a:pt x="36854" y="522003"/>
                  </a:lnTo>
                  <a:lnTo>
                    <a:pt x="57397" y="560738"/>
                  </a:lnTo>
                  <a:lnTo>
                    <a:pt x="82034" y="597006"/>
                  </a:lnTo>
                  <a:lnTo>
                    <a:pt x="110546" y="630444"/>
                  </a:lnTo>
                  <a:lnTo>
                    <a:pt x="142715" y="660690"/>
                  </a:lnTo>
                  <a:lnTo>
                    <a:pt x="178321" y="687379"/>
                  </a:lnTo>
                  <a:lnTo>
                    <a:pt x="217145" y="710148"/>
                  </a:lnTo>
                  <a:lnTo>
                    <a:pt x="258968" y="728634"/>
                  </a:lnTo>
                  <a:lnTo>
                    <a:pt x="303572" y="742473"/>
                  </a:lnTo>
                  <a:lnTo>
                    <a:pt x="2166894" y="1204800"/>
                  </a:lnTo>
                </a:path>
              </a:pathLst>
            </a:custGeom>
            <a:ln w="34721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78950" y="322809"/>
              <a:ext cx="1184275" cy="1184275"/>
            </a:xfrm>
            <a:custGeom>
              <a:avLst/>
              <a:gdLst/>
              <a:ahLst/>
              <a:cxnLst/>
              <a:rect l="l" t="t" r="r" b="b"/>
              <a:pathLst>
                <a:path w="1184275" h="1184275">
                  <a:moveTo>
                    <a:pt x="307082" y="0"/>
                  </a:moveTo>
                  <a:lnTo>
                    <a:pt x="265806" y="9840"/>
                  </a:lnTo>
                  <a:lnTo>
                    <a:pt x="229799" y="31530"/>
                  </a:lnTo>
                  <a:lnTo>
                    <a:pt x="201803" y="63420"/>
                  </a:lnTo>
                  <a:lnTo>
                    <a:pt x="184557" y="103861"/>
                  </a:lnTo>
                  <a:lnTo>
                    <a:pt x="3658" y="832930"/>
                  </a:lnTo>
                  <a:lnTo>
                    <a:pt x="0" y="876736"/>
                  </a:lnTo>
                  <a:lnTo>
                    <a:pt x="9840" y="918012"/>
                  </a:lnTo>
                  <a:lnTo>
                    <a:pt x="31528" y="954019"/>
                  </a:lnTo>
                  <a:lnTo>
                    <a:pt x="63414" y="982015"/>
                  </a:lnTo>
                  <a:lnTo>
                    <a:pt x="103848" y="999262"/>
                  </a:lnTo>
                  <a:lnTo>
                    <a:pt x="832930" y="1180160"/>
                  </a:lnTo>
                  <a:lnTo>
                    <a:pt x="876736" y="1183817"/>
                  </a:lnTo>
                  <a:lnTo>
                    <a:pt x="918013" y="1173974"/>
                  </a:lnTo>
                  <a:lnTo>
                    <a:pt x="954019" y="1152282"/>
                  </a:lnTo>
                  <a:lnTo>
                    <a:pt x="982016" y="1120393"/>
                  </a:lnTo>
                  <a:lnTo>
                    <a:pt x="999262" y="1079957"/>
                  </a:lnTo>
                  <a:lnTo>
                    <a:pt x="1180160" y="350888"/>
                  </a:lnTo>
                  <a:lnTo>
                    <a:pt x="1183817" y="307082"/>
                  </a:lnTo>
                  <a:lnTo>
                    <a:pt x="1173974" y="265806"/>
                  </a:lnTo>
                  <a:lnTo>
                    <a:pt x="1152282" y="229799"/>
                  </a:lnTo>
                  <a:lnTo>
                    <a:pt x="1120393" y="201803"/>
                  </a:lnTo>
                  <a:lnTo>
                    <a:pt x="1079957" y="184557"/>
                  </a:lnTo>
                  <a:lnTo>
                    <a:pt x="350889" y="3658"/>
                  </a:lnTo>
                  <a:lnTo>
                    <a:pt x="307082" y="0"/>
                  </a:lnTo>
                  <a:close/>
                </a:path>
              </a:pathLst>
            </a:custGeom>
            <a:solidFill>
              <a:srgbClr val="00C3B4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0" y="3116239"/>
            <a:ext cx="2116455" cy="2251710"/>
          </a:xfrm>
          <a:custGeom>
            <a:avLst/>
            <a:gdLst/>
            <a:ahLst/>
            <a:cxnLst/>
            <a:rect l="l" t="t" r="r" b="b"/>
            <a:pathLst>
              <a:path w="2116455" h="2251710">
                <a:moveTo>
                  <a:pt x="1918684" y="351147"/>
                </a:moveTo>
                <a:lnTo>
                  <a:pt x="532580" y="7218"/>
                </a:lnTo>
                <a:lnTo>
                  <a:pt x="486025" y="0"/>
                </a:lnTo>
                <a:lnTo>
                  <a:pt x="440241" y="1133"/>
                </a:lnTo>
                <a:lnTo>
                  <a:pt x="396121" y="10080"/>
                </a:lnTo>
                <a:lnTo>
                  <a:pt x="354558" y="26303"/>
                </a:lnTo>
                <a:lnTo>
                  <a:pt x="316445" y="49263"/>
                </a:lnTo>
                <a:lnTo>
                  <a:pt x="282676" y="78423"/>
                </a:lnTo>
                <a:lnTo>
                  <a:pt x="254144" y="113244"/>
                </a:lnTo>
                <a:lnTo>
                  <a:pt x="231742" y="153188"/>
                </a:lnTo>
                <a:lnTo>
                  <a:pt x="216363" y="197718"/>
                </a:lnTo>
                <a:lnTo>
                  <a:pt x="0" y="1069708"/>
                </a:lnTo>
              </a:path>
              <a:path w="2116455" h="2251710">
                <a:moveTo>
                  <a:pt x="0" y="1874337"/>
                </a:moveTo>
                <a:lnTo>
                  <a:pt x="18396" y="1884656"/>
                </a:lnTo>
                <a:lnTo>
                  <a:pt x="62922" y="1900039"/>
                </a:lnTo>
                <a:lnTo>
                  <a:pt x="1449025" y="2243968"/>
                </a:lnTo>
                <a:lnTo>
                  <a:pt x="1495580" y="2251186"/>
                </a:lnTo>
                <a:lnTo>
                  <a:pt x="1541365" y="2250053"/>
                </a:lnTo>
                <a:lnTo>
                  <a:pt x="1585485" y="2241106"/>
                </a:lnTo>
                <a:lnTo>
                  <a:pt x="1627049" y="2224883"/>
                </a:lnTo>
                <a:lnTo>
                  <a:pt x="1665162" y="2201923"/>
                </a:lnTo>
                <a:lnTo>
                  <a:pt x="1698933" y="2172763"/>
                </a:lnTo>
                <a:lnTo>
                  <a:pt x="1727467" y="2137942"/>
                </a:lnTo>
                <a:lnTo>
                  <a:pt x="1749872" y="2097997"/>
                </a:lnTo>
                <a:lnTo>
                  <a:pt x="1765255" y="2053468"/>
                </a:lnTo>
                <a:lnTo>
                  <a:pt x="2109184" y="667377"/>
                </a:lnTo>
                <a:lnTo>
                  <a:pt x="2116399" y="620822"/>
                </a:lnTo>
                <a:lnTo>
                  <a:pt x="2115264" y="575037"/>
                </a:lnTo>
                <a:lnTo>
                  <a:pt x="2106316" y="530917"/>
                </a:lnTo>
                <a:lnTo>
                  <a:pt x="2090094" y="489353"/>
                </a:lnTo>
                <a:lnTo>
                  <a:pt x="2067135" y="451240"/>
                </a:lnTo>
                <a:lnTo>
                  <a:pt x="2037976" y="417469"/>
                </a:lnTo>
                <a:lnTo>
                  <a:pt x="2003156" y="388935"/>
                </a:lnTo>
                <a:lnTo>
                  <a:pt x="1963213" y="366530"/>
                </a:lnTo>
                <a:lnTo>
                  <a:pt x="1918684" y="351147"/>
                </a:lnTo>
              </a:path>
            </a:pathLst>
          </a:custGeom>
          <a:ln w="22669">
            <a:solidFill>
              <a:srgbClr val="511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-11334" y="2102365"/>
            <a:ext cx="1561465" cy="2391410"/>
            <a:chOff x="-11334" y="2102365"/>
            <a:chExt cx="1561465" cy="2391410"/>
          </a:xfrm>
        </p:grpSpPr>
        <p:sp>
          <p:nvSpPr>
            <p:cNvPr id="32" name="object 32"/>
            <p:cNvSpPr/>
            <p:nvPr/>
          </p:nvSpPr>
          <p:spPr>
            <a:xfrm>
              <a:off x="0" y="2113700"/>
              <a:ext cx="1539240" cy="2233295"/>
            </a:xfrm>
            <a:custGeom>
              <a:avLst/>
              <a:gdLst/>
              <a:ahLst/>
              <a:cxnLst/>
              <a:rect l="l" t="t" r="r" b="b"/>
              <a:pathLst>
                <a:path w="1539240" h="2233295">
                  <a:moveTo>
                    <a:pt x="1341071" y="332755"/>
                  </a:moveTo>
                  <a:lnTo>
                    <a:pt x="0" y="0"/>
                  </a:lnTo>
                </a:path>
                <a:path w="1539240" h="2233295">
                  <a:moveTo>
                    <a:pt x="0" y="2009355"/>
                  </a:moveTo>
                  <a:lnTo>
                    <a:pt x="871413" y="2225575"/>
                  </a:lnTo>
                  <a:lnTo>
                    <a:pt x="917968" y="2232794"/>
                  </a:lnTo>
                  <a:lnTo>
                    <a:pt x="963752" y="2231661"/>
                  </a:lnTo>
                  <a:lnTo>
                    <a:pt x="1007873" y="2222714"/>
                  </a:lnTo>
                  <a:lnTo>
                    <a:pt x="1049436" y="2206491"/>
                  </a:lnTo>
                  <a:lnTo>
                    <a:pt x="1087550" y="2183531"/>
                  </a:lnTo>
                  <a:lnTo>
                    <a:pt x="1121320" y="2154371"/>
                  </a:lnTo>
                  <a:lnTo>
                    <a:pt x="1149855" y="2119549"/>
                  </a:lnTo>
                  <a:lnTo>
                    <a:pt x="1172260" y="2079605"/>
                  </a:lnTo>
                  <a:lnTo>
                    <a:pt x="1187643" y="2035075"/>
                  </a:lnTo>
                  <a:lnTo>
                    <a:pt x="1531571" y="648985"/>
                  </a:lnTo>
                  <a:lnTo>
                    <a:pt x="1538787" y="602429"/>
                  </a:lnTo>
                  <a:lnTo>
                    <a:pt x="1537651" y="556645"/>
                  </a:lnTo>
                  <a:lnTo>
                    <a:pt x="1528704" y="512525"/>
                  </a:lnTo>
                  <a:lnTo>
                    <a:pt x="1512482" y="470961"/>
                  </a:lnTo>
                  <a:lnTo>
                    <a:pt x="1489522" y="432847"/>
                  </a:lnTo>
                  <a:lnTo>
                    <a:pt x="1460364" y="399077"/>
                  </a:lnTo>
                  <a:lnTo>
                    <a:pt x="1425544" y="370543"/>
                  </a:lnTo>
                  <a:lnTo>
                    <a:pt x="1385600" y="348137"/>
                  </a:lnTo>
                  <a:lnTo>
                    <a:pt x="1341071" y="332755"/>
                  </a:lnTo>
                </a:path>
              </a:pathLst>
            </a:custGeom>
            <a:ln w="22669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3779681"/>
              <a:ext cx="317500" cy="714375"/>
            </a:xfrm>
            <a:custGeom>
              <a:avLst/>
              <a:gdLst/>
              <a:ahLst/>
              <a:cxnLst/>
              <a:rect l="l" t="t" r="r" b="b"/>
              <a:pathLst>
                <a:path w="317500" h="714375">
                  <a:moveTo>
                    <a:pt x="0" y="0"/>
                  </a:moveTo>
                  <a:lnTo>
                    <a:pt x="0" y="690099"/>
                  </a:lnTo>
                  <a:lnTo>
                    <a:pt x="89209" y="712235"/>
                  </a:lnTo>
                  <a:lnTo>
                    <a:pt x="124777" y="713800"/>
                  </a:lnTo>
                  <a:lnTo>
                    <a:pt x="157064" y="702013"/>
                  </a:lnTo>
                  <a:lnTo>
                    <a:pt x="182576" y="678979"/>
                  </a:lnTo>
                  <a:lnTo>
                    <a:pt x="197820" y="646804"/>
                  </a:lnTo>
                  <a:lnTo>
                    <a:pt x="315930" y="170770"/>
                  </a:lnTo>
                  <a:lnTo>
                    <a:pt x="317497" y="135203"/>
                  </a:lnTo>
                  <a:lnTo>
                    <a:pt x="305714" y="102916"/>
                  </a:lnTo>
                  <a:lnTo>
                    <a:pt x="282685" y="77403"/>
                  </a:lnTo>
                  <a:lnTo>
                    <a:pt x="250512" y="62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3B4">
                <a:alpha val="13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0" y="6730482"/>
            <a:ext cx="9950450" cy="732790"/>
            <a:chOff x="0" y="6730482"/>
            <a:chExt cx="9950450" cy="73279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689" y="6770873"/>
              <a:ext cx="5400620" cy="69186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70873"/>
              <a:ext cx="5465630" cy="69186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9689" y="6730482"/>
              <a:ext cx="5400620" cy="73225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730482"/>
              <a:ext cx="5465630" cy="732254"/>
            </a:xfrm>
            <a:prstGeom prst="rect">
              <a:avLst/>
            </a:prstGeom>
          </p:spPr>
        </p:pic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7030" rIns="0" bIns="0" rtlCol="0">
            <a:spAutoFit/>
          </a:bodyPr>
          <a:lstStyle/>
          <a:p>
            <a:pPr marL="1495425" marR="1306195" indent="149225" algn="ctr">
              <a:lnSpc>
                <a:spcPct val="76500"/>
              </a:lnSpc>
              <a:spcBef>
                <a:spcPts val="2890"/>
              </a:spcBef>
            </a:pPr>
            <a:r>
              <a:rPr sz="5650" spc="-150" dirty="0">
                <a:latin typeface="Palatino Linotype" panose="02040502050505030304" pitchFamily="18" charset="0"/>
              </a:rPr>
              <a:t>Ресурсный центр  добровольчества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328844" y="5376874"/>
            <a:ext cx="5410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Кабанский район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30482"/>
            <a:ext cx="9950450" cy="732790"/>
            <a:chOff x="0" y="6730482"/>
            <a:chExt cx="9950450" cy="732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688" y="6770873"/>
              <a:ext cx="5400621" cy="691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70873"/>
              <a:ext cx="5465629" cy="6918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9688" y="6730482"/>
              <a:ext cx="5400621" cy="7322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730482"/>
              <a:ext cx="5465629" cy="73225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31672" y="416836"/>
            <a:ext cx="429895" cy="429895"/>
            <a:chOff x="531672" y="416836"/>
            <a:chExt cx="429895" cy="429895"/>
          </a:xfrm>
        </p:grpSpPr>
        <p:sp>
          <p:nvSpPr>
            <p:cNvPr id="8" name="object 8"/>
            <p:cNvSpPr/>
            <p:nvPr/>
          </p:nvSpPr>
          <p:spPr>
            <a:xfrm>
              <a:off x="607862" y="506312"/>
              <a:ext cx="277495" cy="250825"/>
            </a:xfrm>
            <a:custGeom>
              <a:avLst/>
              <a:gdLst/>
              <a:ahLst/>
              <a:cxnLst/>
              <a:rect l="l" t="t" r="r" b="b"/>
              <a:pathLst>
                <a:path w="277494" h="250825">
                  <a:moveTo>
                    <a:pt x="75438" y="0"/>
                  </a:moveTo>
                  <a:lnTo>
                    <a:pt x="46098" y="5938"/>
                  </a:lnTo>
                  <a:lnTo>
                    <a:pt x="22117" y="22123"/>
                  </a:lnTo>
                  <a:lnTo>
                    <a:pt x="5936" y="46109"/>
                  </a:lnTo>
                  <a:lnTo>
                    <a:pt x="0" y="75450"/>
                  </a:lnTo>
                  <a:lnTo>
                    <a:pt x="1217" y="88975"/>
                  </a:lnTo>
                  <a:lnTo>
                    <a:pt x="18616" y="125069"/>
                  </a:lnTo>
                  <a:lnTo>
                    <a:pt x="112395" y="238201"/>
                  </a:lnTo>
                  <a:lnTo>
                    <a:pt x="138531" y="250494"/>
                  </a:lnTo>
                  <a:lnTo>
                    <a:pt x="145978" y="249672"/>
                  </a:lnTo>
                  <a:lnTo>
                    <a:pt x="152965" y="247276"/>
                  </a:lnTo>
                  <a:lnTo>
                    <a:pt x="159266" y="243417"/>
                  </a:lnTo>
                  <a:lnTo>
                    <a:pt x="164655" y="238201"/>
                  </a:lnTo>
                  <a:lnTo>
                    <a:pt x="174920" y="225818"/>
                  </a:lnTo>
                  <a:lnTo>
                    <a:pt x="136906" y="225818"/>
                  </a:lnTo>
                  <a:lnTo>
                    <a:pt x="133807" y="225374"/>
                  </a:lnTo>
                  <a:lnTo>
                    <a:pt x="37261" y="108915"/>
                  </a:lnTo>
                  <a:lnTo>
                    <a:pt x="24663" y="75450"/>
                  </a:lnTo>
                  <a:lnTo>
                    <a:pt x="28658" y="55703"/>
                  </a:lnTo>
                  <a:lnTo>
                    <a:pt x="39549" y="39562"/>
                  </a:lnTo>
                  <a:lnTo>
                    <a:pt x="55690" y="28671"/>
                  </a:lnTo>
                  <a:lnTo>
                    <a:pt x="75438" y="24676"/>
                  </a:lnTo>
                  <a:lnTo>
                    <a:pt x="130610" y="24676"/>
                  </a:lnTo>
                  <a:lnTo>
                    <a:pt x="126553" y="19888"/>
                  </a:lnTo>
                  <a:lnTo>
                    <a:pt x="111590" y="9172"/>
                  </a:lnTo>
                  <a:lnTo>
                    <a:pt x="94324" y="2376"/>
                  </a:lnTo>
                  <a:lnTo>
                    <a:pt x="75438" y="0"/>
                  </a:lnTo>
                  <a:close/>
                </a:path>
                <a:path w="277494" h="250825">
                  <a:moveTo>
                    <a:pt x="256680" y="24676"/>
                  </a:moveTo>
                  <a:lnTo>
                    <a:pt x="201637" y="24676"/>
                  </a:lnTo>
                  <a:lnTo>
                    <a:pt x="221385" y="28671"/>
                  </a:lnTo>
                  <a:lnTo>
                    <a:pt x="237526" y="39562"/>
                  </a:lnTo>
                  <a:lnTo>
                    <a:pt x="248416" y="55703"/>
                  </a:lnTo>
                  <a:lnTo>
                    <a:pt x="252412" y="75450"/>
                  </a:lnTo>
                  <a:lnTo>
                    <a:pt x="251585" y="84583"/>
                  </a:lnTo>
                  <a:lnTo>
                    <a:pt x="143243" y="225374"/>
                  </a:lnTo>
                  <a:lnTo>
                    <a:pt x="140169" y="225818"/>
                  </a:lnTo>
                  <a:lnTo>
                    <a:pt x="174920" y="225818"/>
                  </a:lnTo>
                  <a:lnTo>
                    <a:pt x="258454" y="125056"/>
                  </a:lnTo>
                  <a:lnTo>
                    <a:pt x="275854" y="88975"/>
                  </a:lnTo>
                  <a:lnTo>
                    <a:pt x="277075" y="75450"/>
                  </a:lnTo>
                  <a:lnTo>
                    <a:pt x="271139" y="46109"/>
                  </a:lnTo>
                  <a:lnTo>
                    <a:pt x="256680" y="24676"/>
                  </a:lnTo>
                  <a:close/>
                </a:path>
                <a:path w="277494" h="250825">
                  <a:moveTo>
                    <a:pt x="130610" y="24676"/>
                  </a:moveTo>
                  <a:lnTo>
                    <a:pt x="75438" y="24676"/>
                  </a:lnTo>
                  <a:lnTo>
                    <a:pt x="90944" y="27077"/>
                  </a:lnTo>
                  <a:lnTo>
                    <a:pt x="104640" y="33867"/>
                  </a:lnTo>
                  <a:lnTo>
                    <a:pt x="115666" y="44424"/>
                  </a:lnTo>
                  <a:lnTo>
                    <a:pt x="123164" y="58127"/>
                  </a:lnTo>
                  <a:lnTo>
                    <a:pt x="124088" y="60629"/>
                  </a:lnTo>
                  <a:lnTo>
                    <a:pt x="125082" y="62991"/>
                  </a:lnTo>
                  <a:lnTo>
                    <a:pt x="127787" y="67830"/>
                  </a:lnTo>
                  <a:lnTo>
                    <a:pt x="132918" y="70865"/>
                  </a:lnTo>
                  <a:lnTo>
                    <a:pt x="144157" y="70865"/>
                  </a:lnTo>
                  <a:lnTo>
                    <a:pt x="149288" y="67817"/>
                  </a:lnTo>
                  <a:lnTo>
                    <a:pt x="152006" y="62979"/>
                  </a:lnTo>
                  <a:lnTo>
                    <a:pt x="153037" y="60515"/>
                  </a:lnTo>
                  <a:lnTo>
                    <a:pt x="153898" y="58115"/>
                  </a:lnTo>
                  <a:lnTo>
                    <a:pt x="161397" y="44414"/>
                  </a:lnTo>
                  <a:lnTo>
                    <a:pt x="172255" y="34023"/>
                  </a:lnTo>
                  <a:lnTo>
                    <a:pt x="138531" y="34023"/>
                  </a:lnTo>
                  <a:lnTo>
                    <a:pt x="130610" y="24676"/>
                  </a:lnTo>
                  <a:close/>
                </a:path>
                <a:path w="277494" h="250825">
                  <a:moveTo>
                    <a:pt x="201637" y="0"/>
                  </a:moveTo>
                  <a:lnTo>
                    <a:pt x="182749" y="2376"/>
                  </a:lnTo>
                  <a:lnTo>
                    <a:pt x="165479" y="9172"/>
                  </a:lnTo>
                  <a:lnTo>
                    <a:pt x="150511" y="19888"/>
                  </a:lnTo>
                  <a:lnTo>
                    <a:pt x="138531" y="34023"/>
                  </a:lnTo>
                  <a:lnTo>
                    <a:pt x="172255" y="34023"/>
                  </a:lnTo>
                  <a:lnTo>
                    <a:pt x="172424" y="33861"/>
                  </a:lnTo>
                  <a:lnTo>
                    <a:pt x="186124" y="27075"/>
                  </a:lnTo>
                  <a:lnTo>
                    <a:pt x="201637" y="24676"/>
                  </a:lnTo>
                  <a:lnTo>
                    <a:pt x="256680" y="24676"/>
                  </a:lnTo>
                  <a:lnTo>
                    <a:pt x="254958" y="22123"/>
                  </a:lnTo>
                  <a:lnTo>
                    <a:pt x="230977" y="5938"/>
                  </a:lnTo>
                  <a:lnTo>
                    <a:pt x="201637" y="0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672" y="416836"/>
              <a:ext cx="429450" cy="42944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604" y="926504"/>
            <a:ext cx="1047591" cy="27695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 rot="10800000">
            <a:off x="5821477" y="2609537"/>
            <a:ext cx="1242676" cy="2248526"/>
            <a:chOff x="0" y="1345088"/>
            <a:chExt cx="1537733" cy="2393440"/>
          </a:xfrm>
        </p:grpSpPr>
        <p:sp>
          <p:nvSpPr>
            <p:cNvPr id="17" name="object 17"/>
            <p:cNvSpPr/>
            <p:nvPr/>
          </p:nvSpPr>
          <p:spPr>
            <a:xfrm>
              <a:off x="0" y="2300097"/>
              <a:ext cx="746532" cy="1438431"/>
            </a:xfrm>
            <a:custGeom>
              <a:avLst/>
              <a:gdLst/>
              <a:ahLst/>
              <a:cxnLst/>
              <a:rect l="l" t="t" r="r" b="b"/>
              <a:pathLst>
                <a:path w="1239520" h="2039620">
                  <a:moveTo>
                    <a:pt x="0" y="159517"/>
                  </a:moveTo>
                  <a:lnTo>
                    <a:pt x="614541" y="7035"/>
                  </a:lnTo>
                  <a:lnTo>
                    <a:pt x="663502" y="0"/>
                  </a:lnTo>
                  <a:lnTo>
                    <a:pt x="711417" y="2772"/>
                  </a:lnTo>
                  <a:lnTo>
                    <a:pt x="757098" y="14635"/>
                  </a:lnTo>
                  <a:lnTo>
                    <a:pt x="799355" y="34871"/>
                  </a:lnTo>
                  <a:lnTo>
                    <a:pt x="836997" y="62766"/>
                  </a:lnTo>
                  <a:lnTo>
                    <a:pt x="868837" y="97601"/>
                  </a:lnTo>
                  <a:lnTo>
                    <a:pt x="893684" y="138661"/>
                  </a:lnTo>
                  <a:lnTo>
                    <a:pt x="910349" y="185228"/>
                  </a:lnTo>
                  <a:lnTo>
                    <a:pt x="1232066" y="1481822"/>
                  </a:lnTo>
                  <a:lnTo>
                    <a:pt x="1239105" y="1530783"/>
                  </a:lnTo>
                  <a:lnTo>
                    <a:pt x="1236336" y="1578699"/>
                  </a:lnTo>
                  <a:lnTo>
                    <a:pt x="1224475" y="1624379"/>
                  </a:lnTo>
                  <a:lnTo>
                    <a:pt x="1204239" y="1666636"/>
                  </a:lnTo>
                  <a:lnTo>
                    <a:pt x="1176344" y="1704279"/>
                  </a:lnTo>
                  <a:lnTo>
                    <a:pt x="1141506" y="1736118"/>
                  </a:lnTo>
                  <a:lnTo>
                    <a:pt x="1100444" y="1760965"/>
                  </a:lnTo>
                  <a:lnTo>
                    <a:pt x="1053872" y="1777631"/>
                  </a:lnTo>
                  <a:lnTo>
                    <a:pt x="0" y="2039122"/>
                  </a:lnTo>
                </a:path>
              </a:pathLst>
            </a:custGeom>
            <a:ln w="21209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" y="1345088"/>
              <a:ext cx="843474" cy="1254544"/>
            </a:xfrm>
            <a:custGeom>
              <a:avLst/>
              <a:gdLst/>
              <a:ahLst/>
              <a:cxnLst/>
              <a:rect l="l" t="t" r="r" b="b"/>
              <a:pathLst>
                <a:path w="1779905" h="2106929">
                  <a:moveTo>
                    <a:pt x="0" y="293583"/>
                  </a:moveTo>
                  <a:lnTo>
                    <a:pt x="1154856" y="7035"/>
                  </a:lnTo>
                  <a:lnTo>
                    <a:pt x="1203817" y="0"/>
                  </a:lnTo>
                  <a:lnTo>
                    <a:pt x="1251733" y="2772"/>
                  </a:lnTo>
                  <a:lnTo>
                    <a:pt x="1297413" y="14635"/>
                  </a:lnTo>
                  <a:lnTo>
                    <a:pt x="1339670" y="34871"/>
                  </a:lnTo>
                  <a:lnTo>
                    <a:pt x="1377313" y="62766"/>
                  </a:lnTo>
                  <a:lnTo>
                    <a:pt x="1409152" y="97601"/>
                  </a:lnTo>
                  <a:lnTo>
                    <a:pt x="1433999" y="138661"/>
                  </a:lnTo>
                  <a:lnTo>
                    <a:pt x="1450665" y="185228"/>
                  </a:lnTo>
                  <a:lnTo>
                    <a:pt x="1772381" y="1481822"/>
                  </a:lnTo>
                  <a:lnTo>
                    <a:pt x="1779417" y="1530783"/>
                  </a:lnTo>
                  <a:lnTo>
                    <a:pt x="1776646" y="1578699"/>
                  </a:lnTo>
                  <a:lnTo>
                    <a:pt x="1764785" y="1624379"/>
                  </a:lnTo>
                  <a:lnTo>
                    <a:pt x="1744549" y="1666636"/>
                  </a:lnTo>
                  <a:lnTo>
                    <a:pt x="1716655" y="1704279"/>
                  </a:lnTo>
                  <a:lnTo>
                    <a:pt x="1681820" y="1736118"/>
                  </a:lnTo>
                  <a:lnTo>
                    <a:pt x="1640758" y="1760965"/>
                  </a:lnTo>
                  <a:lnTo>
                    <a:pt x="1594187" y="1777631"/>
                  </a:lnTo>
                  <a:lnTo>
                    <a:pt x="297594" y="2099347"/>
                  </a:lnTo>
                  <a:lnTo>
                    <a:pt x="248633" y="2106383"/>
                  </a:lnTo>
                  <a:lnTo>
                    <a:pt x="200717" y="2103612"/>
                  </a:lnTo>
                  <a:lnTo>
                    <a:pt x="155036" y="2091750"/>
                  </a:lnTo>
                  <a:lnTo>
                    <a:pt x="112780" y="2071515"/>
                  </a:lnTo>
                  <a:lnTo>
                    <a:pt x="75137" y="2043621"/>
                  </a:lnTo>
                  <a:lnTo>
                    <a:pt x="43297" y="2008786"/>
                  </a:lnTo>
                  <a:lnTo>
                    <a:pt x="18450" y="1967724"/>
                  </a:lnTo>
                  <a:lnTo>
                    <a:pt x="1785" y="1921153"/>
                  </a:lnTo>
                  <a:lnTo>
                    <a:pt x="0" y="1913957"/>
                  </a:lnTo>
                </a:path>
              </a:pathLst>
            </a:custGeom>
            <a:ln w="21208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5738" y="2867170"/>
              <a:ext cx="721995" cy="721995"/>
            </a:xfrm>
            <a:custGeom>
              <a:avLst/>
              <a:gdLst/>
              <a:ahLst/>
              <a:cxnLst/>
              <a:rect l="l" t="t" r="r" b="b"/>
              <a:pathLst>
                <a:path w="721994" h="721995">
                  <a:moveTo>
                    <a:pt x="541238" y="0"/>
                  </a:moveTo>
                  <a:lnTo>
                    <a:pt x="62664" y="111953"/>
                  </a:lnTo>
                  <a:lnTo>
                    <a:pt x="11023" y="150074"/>
                  </a:lnTo>
                  <a:lnTo>
                    <a:pt x="0" y="180274"/>
                  </a:lnTo>
                  <a:lnTo>
                    <a:pt x="1463" y="213540"/>
                  </a:lnTo>
                  <a:lnTo>
                    <a:pt x="111953" y="658853"/>
                  </a:lnTo>
                  <a:lnTo>
                    <a:pt x="126210" y="688945"/>
                  </a:lnTo>
                  <a:lnTo>
                    <a:pt x="150075" y="710490"/>
                  </a:lnTo>
                  <a:lnTo>
                    <a:pt x="180280" y="721516"/>
                  </a:lnTo>
                  <a:lnTo>
                    <a:pt x="213553" y="720055"/>
                  </a:lnTo>
                  <a:lnTo>
                    <a:pt x="658853" y="609565"/>
                  </a:lnTo>
                  <a:lnTo>
                    <a:pt x="688951" y="595302"/>
                  </a:lnTo>
                  <a:lnTo>
                    <a:pt x="710495" y="571438"/>
                  </a:lnTo>
                  <a:lnTo>
                    <a:pt x="721518" y="541236"/>
                  </a:lnTo>
                  <a:lnTo>
                    <a:pt x="720055" y="507965"/>
                  </a:lnTo>
                  <a:lnTo>
                    <a:pt x="609565" y="62664"/>
                  </a:lnTo>
                  <a:lnTo>
                    <a:pt x="595308" y="32567"/>
                  </a:lnTo>
                  <a:lnTo>
                    <a:pt x="571442" y="11023"/>
                  </a:lnTo>
                  <a:lnTo>
                    <a:pt x="541238" y="0"/>
                  </a:lnTo>
                  <a:close/>
                </a:path>
              </a:pathLst>
            </a:custGeom>
            <a:solidFill>
              <a:srgbClr val="00C3B4">
                <a:alpha val="65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6">
            <a:extLst>
              <a:ext uri="{FF2B5EF4-FFF2-40B4-BE49-F238E27FC236}">
                <a16:creationId xmlns:a16="http://schemas.microsoft.com/office/drawing/2014/main" xmlns="" id="{E0212CC2-5A54-4909-5B63-635A94136897}"/>
              </a:ext>
            </a:extLst>
          </p:cNvPr>
          <p:cNvGrpSpPr/>
          <p:nvPr/>
        </p:nvGrpSpPr>
        <p:grpSpPr>
          <a:xfrm>
            <a:off x="1511" y="3960876"/>
            <a:ext cx="1267337" cy="1722743"/>
            <a:chOff x="0" y="1345088"/>
            <a:chExt cx="1537733" cy="2393440"/>
          </a:xfrm>
        </p:grpSpPr>
        <p:sp>
          <p:nvSpPr>
            <p:cNvPr id="15" name="object 17">
              <a:extLst>
                <a:ext uri="{FF2B5EF4-FFF2-40B4-BE49-F238E27FC236}">
                  <a16:creationId xmlns:a16="http://schemas.microsoft.com/office/drawing/2014/main" xmlns="" id="{0621F710-7D68-36A6-699D-7EEA19B1FF70}"/>
                </a:ext>
              </a:extLst>
            </p:cNvPr>
            <p:cNvSpPr/>
            <p:nvPr/>
          </p:nvSpPr>
          <p:spPr>
            <a:xfrm>
              <a:off x="0" y="2300097"/>
              <a:ext cx="746532" cy="1438431"/>
            </a:xfrm>
            <a:custGeom>
              <a:avLst/>
              <a:gdLst/>
              <a:ahLst/>
              <a:cxnLst/>
              <a:rect l="l" t="t" r="r" b="b"/>
              <a:pathLst>
                <a:path w="1239520" h="2039620">
                  <a:moveTo>
                    <a:pt x="0" y="159517"/>
                  </a:moveTo>
                  <a:lnTo>
                    <a:pt x="614541" y="7035"/>
                  </a:lnTo>
                  <a:lnTo>
                    <a:pt x="663502" y="0"/>
                  </a:lnTo>
                  <a:lnTo>
                    <a:pt x="711417" y="2772"/>
                  </a:lnTo>
                  <a:lnTo>
                    <a:pt x="757098" y="14635"/>
                  </a:lnTo>
                  <a:lnTo>
                    <a:pt x="799355" y="34871"/>
                  </a:lnTo>
                  <a:lnTo>
                    <a:pt x="836997" y="62766"/>
                  </a:lnTo>
                  <a:lnTo>
                    <a:pt x="868837" y="97601"/>
                  </a:lnTo>
                  <a:lnTo>
                    <a:pt x="893684" y="138661"/>
                  </a:lnTo>
                  <a:lnTo>
                    <a:pt x="910349" y="185228"/>
                  </a:lnTo>
                  <a:lnTo>
                    <a:pt x="1232066" y="1481822"/>
                  </a:lnTo>
                  <a:lnTo>
                    <a:pt x="1239105" y="1530783"/>
                  </a:lnTo>
                  <a:lnTo>
                    <a:pt x="1236336" y="1578699"/>
                  </a:lnTo>
                  <a:lnTo>
                    <a:pt x="1224475" y="1624379"/>
                  </a:lnTo>
                  <a:lnTo>
                    <a:pt x="1204239" y="1666636"/>
                  </a:lnTo>
                  <a:lnTo>
                    <a:pt x="1176344" y="1704279"/>
                  </a:lnTo>
                  <a:lnTo>
                    <a:pt x="1141506" y="1736118"/>
                  </a:lnTo>
                  <a:lnTo>
                    <a:pt x="1100444" y="1760965"/>
                  </a:lnTo>
                  <a:lnTo>
                    <a:pt x="1053872" y="1777631"/>
                  </a:lnTo>
                  <a:lnTo>
                    <a:pt x="0" y="2039122"/>
                  </a:lnTo>
                </a:path>
              </a:pathLst>
            </a:custGeom>
            <a:ln w="21209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xmlns="" id="{1272EEAF-9919-36E5-16A7-69CA44510C42}"/>
                </a:ext>
              </a:extLst>
            </p:cNvPr>
            <p:cNvSpPr/>
            <p:nvPr/>
          </p:nvSpPr>
          <p:spPr>
            <a:xfrm>
              <a:off x="1" y="1345088"/>
              <a:ext cx="843474" cy="1254544"/>
            </a:xfrm>
            <a:custGeom>
              <a:avLst/>
              <a:gdLst/>
              <a:ahLst/>
              <a:cxnLst/>
              <a:rect l="l" t="t" r="r" b="b"/>
              <a:pathLst>
                <a:path w="1779905" h="2106929">
                  <a:moveTo>
                    <a:pt x="0" y="293583"/>
                  </a:moveTo>
                  <a:lnTo>
                    <a:pt x="1154856" y="7035"/>
                  </a:lnTo>
                  <a:lnTo>
                    <a:pt x="1203817" y="0"/>
                  </a:lnTo>
                  <a:lnTo>
                    <a:pt x="1251733" y="2772"/>
                  </a:lnTo>
                  <a:lnTo>
                    <a:pt x="1297413" y="14635"/>
                  </a:lnTo>
                  <a:lnTo>
                    <a:pt x="1339670" y="34871"/>
                  </a:lnTo>
                  <a:lnTo>
                    <a:pt x="1377313" y="62766"/>
                  </a:lnTo>
                  <a:lnTo>
                    <a:pt x="1409152" y="97601"/>
                  </a:lnTo>
                  <a:lnTo>
                    <a:pt x="1433999" y="138661"/>
                  </a:lnTo>
                  <a:lnTo>
                    <a:pt x="1450665" y="185228"/>
                  </a:lnTo>
                  <a:lnTo>
                    <a:pt x="1772381" y="1481822"/>
                  </a:lnTo>
                  <a:lnTo>
                    <a:pt x="1779417" y="1530783"/>
                  </a:lnTo>
                  <a:lnTo>
                    <a:pt x="1776646" y="1578699"/>
                  </a:lnTo>
                  <a:lnTo>
                    <a:pt x="1764785" y="1624379"/>
                  </a:lnTo>
                  <a:lnTo>
                    <a:pt x="1744549" y="1666636"/>
                  </a:lnTo>
                  <a:lnTo>
                    <a:pt x="1716655" y="1704279"/>
                  </a:lnTo>
                  <a:lnTo>
                    <a:pt x="1681820" y="1736118"/>
                  </a:lnTo>
                  <a:lnTo>
                    <a:pt x="1640758" y="1760965"/>
                  </a:lnTo>
                  <a:lnTo>
                    <a:pt x="1594187" y="1777631"/>
                  </a:lnTo>
                  <a:lnTo>
                    <a:pt x="297594" y="2099347"/>
                  </a:lnTo>
                  <a:lnTo>
                    <a:pt x="248633" y="2106383"/>
                  </a:lnTo>
                  <a:lnTo>
                    <a:pt x="200717" y="2103612"/>
                  </a:lnTo>
                  <a:lnTo>
                    <a:pt x="155036" y="2091750"/>
                  </a:lnTo>
                  <a:lnTo>
                    <a:pt x="112780" y="2071515"/>
                  </a:lnTo>
                  <a:lnTo>
                    <a:pt x="75137" y="2043621"/>
                  </a:lnTo>
                  <a:lnTo>
                    <a:pt x="43297" y="2008786"/>
                  </a:lnTo>
                  <a:lnTo>
                    <a:pt x="18450" y="1967724"/>
                  </a:lnTo>
                  <a:lnTo>
                    <a:pt x="1785" y="1921153"/>
                  </a:lnTo>
                  <a:lnTo>
                    <a:pt x="0" y="1913957"/>
                  </a:lnTo>
                </a:path>
              </a:pathLst>
            </a:custGeom>
            <a:ln w="21208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xmlns="" id="{38B024B3-B401-5B07-CF54-A628F4313E3C}"/>
                </a:ext>
              </a:extLst>
            </p:cNvPr>
            <p:cNvSpPr/>
            <p:nvPr/>
          </p:nvSpPr>
          <p:spPr>
            <a:xfrm>
              <a:off x="815738" y="2867170"/>
              <a:ext cx="721995" cy="721995"/>
            </a:xfrm>
            <a:custGeom>
              <a:avLst/>
              <a:gdLst/>
              <a:ahLst/>
              <a:cxnLst/>
              <a:rect l="l" t="t" r="r" b="b"/>
              <a:pathLst>
                <a:path w="721994" h="721995">
                  <a:moveTo>
                    <a:pt x="541238" y="0"/>
                  </a:moveTo>
                  <a:lnTo>
                    <a:pt x="62664" y="111953"/>
                  </a:lnTo>
                  <a:lnTo>
                    <a:pt x="11023" y="150074"/>
                  </a:lnTo>
                  <a:lnTo>
                    <a:pt x="0" y="180274"/>
                  </a:lnTo>
                  <a:lnTo>
                    <a:pt x="1463" y="213540"/>
                  </a:lnTo>
                  <a:lnTo>
                    <a:pt x="111953" y="658853"/>
                  </a:lnTo>
                  <a:lnTo>
                    <a:pt x="126210" y="688945"/>
                  </a:lnTo>
                  <a:lnTo>
                    <a:pt x="150075" y="710490"/>
                  </a:lnTo>
                  <a:lnTo>
                    <a:pt x="180280" y="721516"/>
                  </a:lnTo>
                  <a:lnTo>
                    <a:pt x="213553" y="720055"/>
                  </a:lnTo>
                  <a:lnTo>
                    <a:pt x="658853" y="609565"/>
                  </a:lnTo>
                  <a:lnTo>
                    <a:pt x="688951" y="595302"/>
                  </a:lnTo>
                  <a:lnTo>
                    <a:pt x="710495" y="571438"/>
                  </a:lnTo>
                  <a:lnTo>
                    <a:pt x="721518" y="541236"/>
                  </a:lnTo>
                  <a:lnTo>
                    <a:pt x="720055" y="507965"/>
                  </a:lnTo>
                  <a:lnTo>
                    <a:pt x="609565" y="62664"/>
                  </a:lnTo>
                  <a:lnTo>
                    <a:pt x="595308" y="32567"/>
                  </a:lnTo>
                  <a:lnTo>
                    <a:pt x="571442" y="11023"/>
                  </a:lnTo>
                  <a:lnTo>
                    <a:pt x="541238" y="0"/>
                  </a:lnTo>
                  <a:close/>
                </a:path>
              </a:pathLst>
            </a:custGeom>
            <a:solidFill>
              <a:srgbClr val="00C3B4">
                <a:alpha val="65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C781C11-F4FA-6C42-C9BF-F4C811131ADD}"/>
              </a:ext>
            </a:extLst>
          </p:cNvPr>
          <p:cNvSpPr txBox="1"/>
          <p:nvPr/>
        </p:nvSpPr>
        <p:spPr>
          <a:xfrm>
            <a:off x="1574129" y="379351"/>
            <a:ext cx="80946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400" b="1" kern="0" dirty="0">
                <a:solidFill>
                  <a:srgbClr val="51178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АКЦИИ И МЕРОПРИЯТИЯ СОВМЕСТНО С ПАРТНЕРАМИ И БЛАГОПОЛУЧАТЕЛЯМИ: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71A2B6-7884-EDB7-33C2-D84A9C72AEBB}"/>
              </a:ext>
            </a:extLst>
          </p:cNvPr>
          <p:cNvSpPr txBox="1"/>
          <p:nvPr/>
        </p:nvSpPr>
        <p:spPr>
          <a:xfrm>
            <a:off x="825906" y="1255169"/>
            <a:ext cx="6198759" cy="544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ГУМАНИТАРНОЙ ПОМОЩИ ДЛЯ ЖИТЕЛЕЙ ДНР, ЛНР И ВОЕННОСЛУЖАЩИХ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ШТАБ ПОМОЩИ НАСЕЛЕНИЮ В БОРЬБЕ С РАСПРОСТРАНЕНИЕМ КОРОНОВИРУСНОЙ ИНФЕКЦИИ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«ФОРМИРОВАНИЕ КОМФОРТНОЙ ГОРОДСКОЙ СРЕДЫ»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ПОЛК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ПОМОЩЬ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ПЕРЕПИСИ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КОНСТИТУЦИИ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C3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C3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C3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435"/>
              </a:lnSpc>
              <a:spcBef>
                <a:spcPts val="125"/>
              </a:spcBef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C3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xmlns="" id="{2D7D08BB-3ED3-6157-3E54-93890D48B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7250" y="32744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B11A5962-60DE-97CA-C05D-33F36EDA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764" y="5837904"/>
            <a:ext cx="1541850" cy="8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47CAAB0F-583D-CFDC-2642-335601DE0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59"/>
          <a:stretch/>
        </p:blipFill>
        <p:spPr bwMode="auto">
          <a:xfrm>
            <a:off x="7012407" y="1210348"/>
            <a:ext cx="2656350" cy="18516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174D5B03-5D2E-51BD-369E-148C9679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002" y="5040272"/>
            <a:ext cx="2329155" cy="174686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xmlns="" id="{A4D5A104-DEEE-5687-4999-A2B18178D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4727" y="5045605"/>
            <a:ext cx="2608050" cy="173620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xmlns="" id="{F1450371-B395-2339-3AB0-4C8146543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573" y="5029337"/>
            <a:ext cx="2543842" cy="174153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1AFC629B-DC4A-C51D-A93A-2CFA1CDF3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7109" y="3131945"/>
            <a:ext cx="2659716" cy="177017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423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50450" cy="6457950"/>
            <a:chOff x="0" y="0"/>
            <a:chExt cx="9950450" cy="6457950"/>
          </a:xfrm>
        </p:grpSpPr>
        <p:sp>
          <p:nvSpPr>
            <p:cNvPr id="3" name="object 3"/>
            <p:cNvSpPr/>
            <p:nvPr/>
          </p:nvSpPr>
          <p:spPr>
            <a:xfrm>
              <a:off x="4717545" y="1394500"/>
              <a:ext cx="711835" cy="643890"/>
            </a:xfrm>
            <a:custGeom>
              <a:avLst/>
              <a:gdLst/>
              <a:ahLst/>
              <a:cxnLst/>
              <a:rect l="l" t="t" r="r" b="b"/>
              <a:pathLst>
                <a:path w="711835" h="643889">
                  <a:moveTo>
                    <a:pt x="193776" y="0"/>
                  </a:moveTo>
                  <a:lnTo>
                    <a:pt x="149392" y="5127"/>
                  </a:lnTo>
                  <a:lnTo>
                    <a:pt x="108623" y="19726"/>
                  </a:lnTo>
                  <a:lnTo>
                    <a:pt x="72641" y="42627"/>
                  </a:lnTo>
                  <a:lnTo>
                    <a:pt x="42617" y="72657"/>
                  </a:lnTo>
                  <a:lnTo>
                    <a:pt x="19721" y="108644"/>
                  </a:lnTo>
                  <a:lnTo>
                    <a:pt x="5125" y="149416"/>
                  </a:lnTo>
                  <a:lnTo>
                    <a:pt x="0" y="193802"/>
                  </a:lnTo>
                  <a:lnTo>
                    <a:pt x="3131" y="228543"/>
                  </a:lnTo>
                  <a:lnTo>
                    <a:pt x="27332" y="293041"/>
                  </a:lnTo>
                  <a:lnTo>
                    <a:pt x="288721" y="611835"/>
                  </a:lnTo>
                  <a:lnTo>
                    <a:pt x="336715" y="641283"/>
                  </a:lnTo>
                  <a:lnTo>
                    <a:pt x="355853" y="643394"/>
                  </a:lnTo>
                  <a:lnTo>
                    <a:pt x="374972" y="641283"/>
                  </a:lnTo>
                  <a:lnTo>
                    <a:pt x="392922" y="635134"/>
                  </a:lnTo>
                  <a:lnTo>
                    <a:pt x="409114" y="625226"/>
                  </a:lnTo>
                  <a:lnTo>
                    <a:pt x="422960" y="611835"/>
                  </a:lnTo>
                  <a:lnTo>
                    <a:pt x="449324" y="580034"/>
                  </a:lnTo>
                  <a:lnTo>
                    <a:pt x="351675" y="580034"/>
                  </a:lnTo>
                  <a:lnTo>
                    <a:pt x="343725" y="578891"/>
                  </a:lnTo>
                  <a:lnTo>
                    <a:pt x="96316" y="280441"/>
                  </a:lnTo>
                  <a:lnTo>
                    <a:pt x="95719" y="279755"/>
                  </a:lnTo>
                  <a:lnTo>
                    <a:pt x="81857" y="260765"/>
                  </a:lnTo>
                  <a:lnTo>
                    <a:pt x="71716" y="239755"/>
                  </a:lnTo>
                  <a:lnTo>
                    <a:pt x="65491" y="217256"/>
                  </a:lnTo>
                  <a:lnTo>
                    <a:pt x="63372" y="193802"/>
                  </a:lnTo>
                  <a:lnTo>
                    <a:pt x="73634" y="143079"/>
                  </a:lnTo>
                  <a:lnTo>
                    <a:pt x="101604" y="101611"/>
                  </a:lnTo>
                  <a:lnTo>
                    <a:pt x="143059" y="73628"/>
                  </a:lnTo>
                  <a:lnTo>
                    <a:pt x="193776" y="63360"/>
                  </a:lnTo>
                  <a:lnTo>
                    <a:pt x="335502" y="63360"/>
                  </a:lnTo>
                  <a:lnTo>
                    <a:pt x="325087" y="51070"/>
                  </a:lnTo>
                  <a:lnTo>
                    <a:pt x="286650" y="23552"/>
                  </a:lnTo>
                  <a:lnTo>
                    <a:pt x="242295" y="6101"/>
                  </a:lnTo>
                  <a:lnTo>
                    <a:pt x="193776" y="0"/>
                  </a:lnTo>
                  <a:close/>
                </a:path>
                <a:path w="711835" h="643889">
                  <a:moveTo>
                    <a:pt x="659796" y="63360"/>
                  </a:moveTo>
                  <a:lnTo>
                    <a:pt x="517944" y="63360"/>
                  </a:lnTo>
                  <a:lnTo>
                    <a:pt x="568653" y="73628"/>
                  </a:lnTo>
                  <a:lnTo>
                    <a:pt x="610104" y="101611"/>
                  </a:lnTo>
                  <a:lnTo>
                    <a:pt x="638073" y="143079"/>
                  </a:lnTo>
                  <a:lnTo>
                    <a:pt x="648334" y="193802"/>
                  </a:lnTo>
                  <a:lnTo>
                    <a:pt x="646212" y="217257"/>
                  </a:lnTo>
                  <a:lnTo>
                    <a:pt x="629829" y="260776"/>
                  </a:lnTo>
                  <a:lnTo>
                    <a:pt x="367957" y="578891"/>
                  </a:lnTo>
                  <a:lnTo>
                    <a:pt x="360032" y="580034"/>
                  </a:lnTo>
                  <a:lnTo>
                    <a:pt x="449324" y="580034"/>
                  </a:lnTo>
                  <a:lnTo>
                    <a:pt x="663885" y="321221"/>
                  </a:lnTo>
                  <a:lnTo>
                    <a:pt x="699361" y="261878"/>
                  </a:lnTo>
                  <a:lnTo>
                    <a:pt x="711707" y="193802"/>
                  </a:lnTo>
                  <a:lnTo>
                    <a:pt x="706582" y="149416"/>
                  </a:lnTo>
                  <a:lnTo>
                    <a:pt x="691986" y="108644"/>
                  </a:lnTo>
                  <a:lnTo>
                    <a:pt x="669091" y="72657"/>
                  </a:lnTo>
                  <a:lnTo>
                    <a:pt x="659796" y="63360"/>
                  </a:lnTo>
                  <a:close/>
                </a:path>
                <a:path w="711835" h="643889">
                  <a:moveTo>
                    <a:pt x="335502" y="63360"/>
                  </a:moveTo>
                  <a:lnTo>
                    <a:pt x="193776" y="63360"/>
                  </a:lnTo>
                  <a:lnTo>
                    <a:pt x="233614" y="69532"/>
                  </a:lnTo>
                  <a:lnTo>
                    <a:pt x="268795" y="86979"/>
                  </a:lnTo>
                  <a:lnTo>
                    <a:pt x="297118" y="114098"/>
                  </a:lnTo>
                  <a:lnTo>
                    <a:pt x="316361" y="149250"/>
                  </a:lnTo>
                  <a:lnTo>
                    <a:pt x="318746" y="155714"/>
                  </a:lnTo>
                  <a:lnTo>
                    <a:pt x="321284" y="161798"/>
                  </a:lnTo>
                  <a:lnTo>
                    <a:pt x="327600" y="170197"/>
                  </a:lnTo>
                  <a:lnTo>
                    <a:pt x="335778" y="176564"/>
                  </a:lnTo>
                  <a:lnTo>
                    <a:pt x="345351" y="180603"/>
                  </a:lnTo>
                  <a:lnTo>
                    <a:pt x="355853" y="182016"/>
                  </a:lnTo>
                  <a:lnTo>
                    <a:pt x="366376" y="180598"/>
                  </a:lnTo>
                  <a:lnTo>
                    <a:pt x="395325" y="149250"/>
                  </a:lnTo>
                  <a:lnTo>
                    <a:pt x="414590" y="114071"/>
                  </a:lnTo>
                  <a:lnTo>
                    <a:pt x="442484" y="87376"/>
                  </a:lnTo>
                  <a:lnTo>
                    <a:pt x="355853" y="87376"/>
                  </a:lnTo>
                  <a:lnTo>
                    <a:pt x="335502" y="63360"/>
                  </a:lnTo>
                  <a:close/>
                </a:path>
                <a:path w="711835" h="643889">
                  <a:moveTo>
                    <a:pt x="517944" y="0"/>
                  </a:moveTo>
                  <a:lnTo>
                    <a:pt x="469419" y="6101"/>
                  </a:lnTo>
                  <a:lnTo>
                    <a:pt x="425064" y="23552"/>
                  </a:lnTo>
                  <a:lnTo>
                    <a:pt x="386625" y="51070"/>
                  </a:lnTo>
                  <a:lnTo>
                    <a:pt x="355853" y="87376"/>
                  </a:lnTo>
                  <a:lnTo>
                    <a:pt x="442484" y="87376"/>
                  </a:lnTo>
                  <a:lnTo>
                    <a:pt x="442914" y="86964"/>
                  </a:lnTo>
                  <a:lnTo>
                    <a:pt x="478098" y="69527"/>
                  </a:lnTo>
                  <a:lnTo>
                    <a:pt x="517944" y="63360"/>
                  </a:lnTo>
                  <a:lnTo>
                    <a:pt x="659796" y="63360"/>
                  </a:lnTo>
                  <a:lnTo>
                    <a:pt x="639068" y="42627"/>
                  </a:lnTo>
                  <a:lnTo>
                    <a:pt x="603088" y="19726"/>
                  </a:lnTo>
                  <a:lnTo>
                    <a:pt x="562323" y="5127"/>
                  </a:lnTo>
                  <a:lnTo>
                    <a:pt x="517944" y="0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21873" y="1164678"/>
              <a:ext cx="1103630" cy="1103630"/>
            </a:xfrm>
            <a:custGeom>
              <a:avLst/>
              <a:gdLst/>
              <a:ahLst/>
              <a:cxnLst/>
              <a:rect l="l" t="t" r="r" b="b"/>
              <a:pathLst>
                <a:path w="1103629" h="1103630">
                  <a:moveTo>
                    <a:pt x="527240" y="947978"/>
                  </a:moveTo>
                  <a:lnTo>
                    <a:pt x="522058" y="940917"/>
                  </a:lnTo>
                  <a:lnTo>
                    <a:pt x="514413" y="938530"/>
                  </a:lnTo>
                  <a:lnTo>
                    <a:pt x="497928" y="932053"/>
                  </a:lnTo>
                  <a:lnTo>
                    <a:pt x="482536" y="923277"/>
                  </a:lnTo>
                  <a:lnTo>
                    <a:pt x="468452" y="912317"/>
                  </a:lnTo>
                  <a:lnTo>
                    <a:pt x="455942" y="899274"/>
                  </a:lnTo>
                  <a:lnTo>
                    <a:pt x="189826" y="578231"/>
                  </a:lnTo>
                  <a:lnTo>
                    <a:pt x="184658" y="575805"/>
                  </a:lnTo>
                  <a:lnTo>
                    <a:pt x="128054" y="575805"/>
                  </a:lnTo>
                  <a:lnTo>
                    <a:pt x="78282" y="586117"/>
                  </a:lnTo>
                  <a:lnTo>
                    <a:pt x="37566" y="613803"/>
                  </a:lnTo>
                  <a:lnTo>
                    <a:pt x="10083" y="654672"/>
                  </a:lnTo>
                  <a:lnTo>
                    <a:pt x="0" y="704557"/>
                  </a:lnTo>
                  <a:lnTo>
                    <a:pt x="0" y="889304"/>
                  </a:lnTo>
                  <a:lnTo>
                    <a:pt x="5638" y="938314"/>
                  </a:lnTo>
                  <a:lnTo>
                    <a:pt x="21729" y="983297"/>
                  </a:lnTo>
                  <a:lnTo>
                    <a:pt x="46951" y="1022985"/>
                  </a:lnTo>
                  <a:lnTo>
                    <a:pt x="80060" y="1056093"/>
                  </a:lnTo>
                  <a:lnTo>
                    <a:pt x="119748" y="1081316"/>
                  </a:lnTo>
                  <a:lnTo>
                    <a:pt x="164731" y="1097407"/>
                  </a:lnTo>
                  <a:lnTo>
                    <a:pt x="213741" y="1103045"/>
                  </a:lnTo>
                  <a:lnTo>
                    <a:pt x="380174" y="1103045"/>
                  </a:lnTo>
                  <a:lnTo>
                    <a:pt x="426656" y="1095552"/>
                  </a:lnTo>
                  <a:lnTo>
                    <a:pt x="467029" y="1074674"/>
                  </a:lnTo>
                  <a:lnTo>
                    <a:pt x="498868" y="1042835"/>
                  </a:lnTo>
                  <a:lnTo>
                    <a:pt x="519747" y="1002461"/>
                  </a:lnTo>
                  <a:lnTo>
                    <a:pt x="527240" y="955979"/>
                  </a:lnTo>
                  <a:lnTo>
                    <a:pt x="527240" y="947978"/>
                  </a:lnTo>
                  <a:close/>
                </a:path>
                <a:path w="1103629" h="1103630">
                  <a:moveTo>
                    <a:pt x="527240" y="143027"/>
                  </a:moveTo>
                  <a:lnTo>
                    <a:pt x="519950" y="97815"/>
                  </a:lnTo>
                  <a:lnTo>
                    <a:pt x="499643" y="58559"/>
                  </a:lnTo>
                  <a:lnTo>
                    <a:pt x="468680" y="27597"/>
                  </a:lnTo>
                  <a:lnTo>
                    <a:pt x="429425" y="7289"/>
                  </a:lnTo>
                  <a:lnTo>
                    <a:pt x="384213" y="0"/>
                  </a:lnTo>
                  <a:lnTo>
                    <a:pt x="213347" y="0"/>
                  </a:lnTo>
                  <a:lnTo>
                    <a:pt x="164426" y="5638"/>
                  </a:lnTo>
                  <a:lnTo>
                    <a:pt x="119519" y="21678"/>
                  </a:lnTo>
                  <a:lnTo>
                    <a:pt x="79908" y="46875"/>
                  </a:lnTo>
                  <a:lnTo>
                    <a:pt x="46875" y="79908"/>
                  </a:lnTo>
                  <a:lnTo>
                    <a:pt x="21691" y="119532"/>
                  </a:lnTo>
                  <a:lnTo>
                    <a:pt x="5638" y="164439"/>
                  </a:lnTo>
                  <a:lnTo>
                    <a:pt x="0" y="213360"/>
                  </a:lnTo>
                  <a:lnTo>
                    <a:pt x="0" y="399351"/>
                  </a:lnTo>
                  <a:lnTo>
                    <a:pt x="10045" y="449148"/>
                  </a:lnTo>
                  <a:lnTo>
                    <a:pt x="37465" y="489813"/>
                  </a:lnTo>
                  <a:lnTo>
                    <a:pt x="78117" y="517232"/>
                  </a:lnTo>
                  <a:lnTo>
                    <a:pt x="127901" y="527304"/>
                  </a:lnTo>
                  <a:lnTo>
                    <a:pt x="135255" y="525399"/>
                  </a:lnTo>
                  <a:lnTo>
                    <a:pt x="140462" y="520484"/>
                  </a:lnTo>
                  <a:lnTo>
                    <a:pt x="142786" y="513689"/>
                  </a:lnTo>
                  <a:lnTo>
                    <a:pt x="141478" y="506209"/>
                  </a:lnTo>
                  <a:lnTo>
                    <a:pt x="132080" y="482041"/>
                  </a:lnTo>
                  <a:lnTo>
                    <a:pt x="125285" y="456984"/>
                  </a:lnTo>
                  <a:lnTo>
                    <a:pt x="121145" y="431266"/>
                  </a:lnTo>
                  <a:lnTo>
                    <a:pt x="119748" y="405066"/>
                  </a:lnTo>
                  <a:lnTo>
                    <a:pt x="124764" y="355523"/>
                  </a:lnTo>
                  <a:lnTo>
                    <a:pt x="139128" y="309359"/>
                  </a:lnTo>
                  <a:lnTo>
                    <a:pt x="161848" y="267550"/>
                  </a:lnTo>
                  <a:lnTo>
                    <a:pt x="191935" y="231114"/>
                  </a:lnTo>
                  <a:lnTo>
                    <a:pt x="228384" y="201028"/>
                  </a:lnTo>
                  <a:lnTo>
                    <a:pt x="270192" y="178308"/>
                  </a:lnTo>
                  <a:lnTo>
                    <a:pt x="316382" y="163944"/>
                  </a:lnTo>
                  <a:lnTo>
                    <a:pt x="365937" y="158927"/>
                  </a:lnTo>
                  <a:lnTo>
                    <a:pt x="403047" y="161696"/>
                  </a:lnTo>
                  <a:lnTo>
                    <a:pt x="438772" y="169811"/>
                  </a:lnTo>
                  <a:lnTo>
                    <a:pt x="472592" y="183019"/>
                  </a:lnTo>
                  <a:lnTo>
                    <a:pt x="503999" y="201015"/>
                  </a:lnTo>
                  <a:lnTo>
                    <a:pt x="511810" y="203593"/>
                  </a:lnTo>
                  <a:lnTo>
                    <a:pt x="519341" y="201815"/>
                  </a:lnTo>
                  <a:lnTo>
                    <a:pt x="525005" y="196532"/>
                  </a:lnTo>
                  <a:lnTo>
                    <a:pt x="527240" y="188607"/>
                  </a:lnTo>
                  <a:lnTo>
                    <a:pt x="527240" y="143027"/>
                  </a:lnTo>
                  <a:close/>
                </a:path>
                <a:path w="1103629" h="1103630">
                  <a:moveTo>
                    <a:pt x="1103045" y="722871"/>
                  </a:moveTo>
                  <a:lnTo>
                    <a:pt x="1095552" y="676389"/>
                  </a:lnTo>
                  <a:lnTo>
                    <a:pt x="1074674" y="636016"/>
                  </a:lnTo>
                  <a:lnTo>
                    <a:pt x="1042835" y="604177"/>
                  </a:lnTo>
                  <a:lnTo>
                    <a:pt x="1002461" y="583298"/>
                  </a:lnTo>
                  <a:lnTo>
                    <a:pt x="955979" y="575805"/>
                  </a:lnTo>
                  <a:lnTo>
                    <a:pt x="918324" y="575805"/>
                  </a:lnTo>
                  <a:lnTo>
                    <a:pt x="913155" y="578231"/>
                  </a:lnTo>
                  <a:lnTo>
                    <a:pt x="647001" y="899274"/>
                  </a:lnTo>
                  <a:lnTo>
                    <a:pt x="634504" y="912304"/>
                  </a:lnTo>
                  <a:lnTo>
                    <a:pt x="620445" y="923277"/>
                  </a:lnTo>
                  <a:lnTo>
                    <a:pt x="605053" y="932053"/>
                  </a:lnTo>
                  <a:lnTo>
                    <a:pt x="588581" y="938530"/>
                  </a:lnTo>
                  <a:lnTo>
                    <a:pt x="580936" y="940917"/>
                  </a:lnTo>
                  <a:lnTo>
                    <a:pt x="575741" y="947978"/>
                  </a:lnTo>
                  <a:lnTo>
                    <a:pt x="575741" y="955979"/>
                  </a:lnTo>
                  <a:lnTo>
                    <a:pt x="583234" y="1002461"/>
                  </a:lnTo>
                  <a:lnTo>
                    <a:pt x="604113" y="1042835"/>
                  </a:lnTo>
                  <a:lnTo>
                    <a:pt x="635952" y="1074674"/>
                  </a:lnTo>
                  <a:lnTo>
                    <a:pt x="676325" y="1095540"/>
                  </a:lnTo>
                  <a:lnTo>
                    <a:pt x="722820" y="1103045"/>
                  </a:lnTo>
                  <a:lnTo>
                    <a:pt x="889939" y="1103045"/>
                  </a:lnTo>
                  <a:lnTo>
                    <a:pt x="938796" y="1097419"/>
                  </a:lnTo>
                  <a:lnTo>
                    <a:pt x="983653" y="1081379"/>
                  </a:lnTo>
                  <a:lnTo>
                    <a:pt x="1023226" y="1056233"/>
                  </a:lnTo>
                  <a:lnTo>
                    <a:pt x="1056220" y="1023226"/>
                  </a:lnTo>
                  <a:lnTo>
                    <a:pt x="1081379" y="983665"/>
                  </a:lnTo>
                  <a:lnTo>
                    <a:pt x="1097419" y="938809"/>
                  </a:lnTo>
                  <a:lnTo>
                    <a:pt x="1103045" y="889952"/>
                  </a:lnTo>
                  <a:lnTo>
                    <a:pt x="1103045" y="722871"/>
                  </a:lnTo>
                  <a:close/>
                </a:path>
                <a:path w="1103629" h="1103630">
                  <a:moveTo>
                    <a:pt x="1103045" y="213169"/>
                  </a:moveTo>
                  <a:lnTo>
                    <a:pt x="1097419" y="164287"/>
                  </a:lnTo>
                  <a:lnTo>
                    <a:pt x="1095502" y="158927"/>
                  </a:lnTo>
                  <a:lnTo>
                    <a:pt x="1081379" y="119418"/>
                  </a:lnTo>
                  <a:lnTo>
                    <a:pt x="1056220" y="79844"/>
                  </a:lnTo>
                  <a:lnTo>
                    <a:pt x="1023200" y="46837"/>
                  </a:lnTo>
                  <a:lnTo>
                    <a:pt x="983627" y="21666"/>
                  </a:lnTo>
                  <a:lnTo>
                    <a:pt x="938758" y="5626"/>
                  </a:lnTo>
                  <a:lnTo>
                    <a:pt x="889876" y="0"/>
                  </a:lnTo>
                  <a:lnTo>
                    <a:pt x="703961" y="0"/>
                  </a:lnTo>
                  <a:lnTo>
                    <a:pt x="654177" y="10121"/>
                  </a:lnTo>
                  <a:lnTo>
                    <a:pt x="613410" y="37668"/>
                  </a:lnTo>
                  <a:lnTo>
                    <a:pt x="585863" y="78435"/>
                  </a:lnTo>
                  <a:lnTo>
                    <a:pt x="575741" y="128219"/>
                  </a:lnTo>
                  <a:lnTo>
                    <a:pt x="575741" y="188633"/>
                  </a:lnTo>
                  <a:lnTo>
                    <a:pt x="577989" y="196557"/>
                  </a:lnTo>
                  <a:lnTo>
                    <a:pt x="583653" y="201841"/>
                  </a:lnTo>
                  <a:lnTo>
                    <a:pt x="591197" y="203619"/>
                  </a:lnTo>
                  <a:lnTo>
                    <a:pt x="599059" y="201028"/>
                  </a:lnTo>
                  <a:lnTo>
                    <a:pt x="630440" y="183032"/>
                  </a:lnTo>
                  <a:lnTo>
                    <a:pt x="664273" y="169824"/>
                  </a:lnTo>
                  <a:lnTo>
                    <a:pt x="699998" y="161696"/>
                  </a:lnTo>
                  <a:lnTo>
                    <a:pt x="737108" y="158927"/>
                  </a:lnTo>
                  <a:lnTo>
                    <a:pt x="786650" y="163944"/>
                  </a:lnTo>
                  <a:lnTo>
                    <a:pt x="832815" y="178308"/>
                  </a:lnTo>
                  <a:lnTo>
                    <a:pt x="874649" y="201053"/>
                  </a:lnTo>
                  <a:lnTo>
                    <a:pt x="911059" y="231114"/>
                  </a:lnTo>
                  <a:lnTo>
                    <a:pt x="941146" y="267550"/>
                  </a:lnTo>
                  <a:lnTo>
                    <a:pt x="963866" y="309359"/>
                  </a:lnTo>
                  <a:lnTo>
                    <a:pt x="978230" y="355523"/>
                  </a:lnTo>
                  <a:lnTo>
                    <a:pt x="983234" y="405066"/>
                  </a:lnTo>
                  <a:lnTo>
                    <a:pt x="981583" y="433565"/>
                  </a:lnTo>
                  <a:lnTo>
                    <a:pt x="976693" y="461479"/>
                  </a:lnTo>
                  <a:lnTo>
                    <a:pt x="968654" y="488543"/>
                  </a:lnTo>
                  <a:lnTo>
                    <a:pt x="957567" y="514502"/>
                  </a:lnTo>
                  <a:lnTo>
                    <a:pt x="954646" y="520395"/>
                  </a:lnTo>
                  <a:lnTo>
                    <a:pt x="958862" y="527304"/>
                  </a:lnTo>
                  <a:lnTo>
                    <a:pt x="965441" y="527304"/>
                  </a:lnTo>
                  <a:lnTo>
                    <a:pt x="1008938" y="520293"/>
                  </a:lnTo>
                  <a:lnTo>
                    <a:pt x="1046708" y="500748"/>
                  </a:lnTo>
                  <a:lnTo>
                    <a:pt x="1076502" y="470966"/>
                  </a:lnTo>
                  <a:lnTo>
                    <a:pt x="1096035" y="433197"/>
                  </a:lnTo>
                  <a:lnTo>
                    <a:pt x="1103045" y="389699"/>
                  </a:lnTo>
                  <a:lnTo>
                    <a:pt x="1103045" y="213169"/>
                  </a:lnTo>
                  <a:close/>
                </a:path>
              </a:pathLst>
            </a:custGeom>
            <a:solidFill>
              <a:srgbClr val="00C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27996" y="2473782"/>
              <a:ext cx="2691130" cy="447040"/>
            </a:xfrm>
            <a:custGeom>
              <a:avLst/>
              <a:gdLst/>
              <a:ahLst/>
              <a:cxnLst/>
              <a:rect l="l" t="t" r="r" b="b"/>
              <a:pathLst>
                <a:path w="2691129" h="447039">
                  <a:moveTo>
                    <a:pt x="355841" y="353860"/>
                  </a:moveTo>
                  <a:lnTo>
                    <a:pt x="332549" y="353860"/>
                  </a:lnTo>
                  <a:lnTo>
                    <a:pt x="332549" y="229616"/>
                  </a:lnTo>
                  <a:lnTo>
                    <a:pt x="324700" y="181000"/>
                  </a:lnTo>
                  <a:lnTo>
                    <a:pt x="302895" y="138734"/>
                  </a:lnTo>
                  <a:lnTo>
                    <a:pt x="300443" y="136283"/>
                  </a:lnTo>
                  <a:lnTo>
                    <a:pt x="300443" y="353860"/>
                  </a:lnTo>
                  <a:lnTo>
                    <a:pt x="57873" y="353860"/>
                  </a:lnTo>
                  <a:lnTo>
                    <a:pt x="57873" y="229616"/>
                  </a:lnTo>
                  <a:lnTo>
                    <a:pt x="67411" y="182270"/>
                  </a:lnTo>
                  <a:lnTo>
                    <a:pt x="93433" y="143573"/>
                  </a:lnTo>
                  <a:lnTo>
                    <a:pt x="131991" y="117449"/>
                  </a:lnTo>
                  <a:lnTo>
                    <a:pt x="179158" y="107873"/>
                  </a:lnTo>
                  <a:lnTo>
                    <a:pt x="226314" y="117449"/>
                  </a:lnTo>
                  <a:lnTo>
                    <a:pt x="264858" y="143573"/>
                  </a:lnTo>
                  <a:lnTo>
                    <a:pt x="290880" y="182270"/>
                  </a:lnTo>
                  <a:lnTo>
                    <a:pt x="300431" y="229616"/>
                  </a:lnTo>
                  <a:lnTo>
                    <a:pt x="300443" y="353860"/>
                  </a:lnTo>
                  <a:lnTo>
                    <a:pt x="300443" y="136283"/>
                  </a:lnTo>
                  <a:lnTo>
                    <a:pt x="272148" y="107873"/>
                  </a:lnTo>
                  <a:lnTo>
                    <a:pt x="269671" y="105384"/>
                  </a:lnTo>
                  <a:lnTo>
                    <a:pt x="227584" y="83502"/>
                  </a:lnTo>
                  <a:lnTo>
                    <a:pt x="179158" y="75641"/>
                  </a:lnTo>
                  <a:lnTo>
                    <a:pt x="130721" y="83502"/>
                  </a:lnTo>
                  <a:lnTo>
                    <a:pt x="88620" y="105384"/>
                  </a:lnTo>
                  <a:lnTo>
                    <a:pt x="55397" y="138734"/>
                  </a:lnTo>
                  <a:lnTo>
                    <a:pt x="33591" y="181000"/>
                  </a:lnTo>
                  <a:lnTo>
                    <a:pt x="25768" y="229616"/>
                  </a:lnTo>
                  <a:lnTo>
                    <a:pt x="25768" y="353860"/>
                  </a:lnTo>
                  <a:lnTo>
                    <a:pt x="0" y="353860"/>
                  </a:lnTo>
                  <a:lnTo>
                    <a:pt x="0" y="386080"/>
                  </a:lnTo>
                  <a:lnTo>
                    <a:pt x="355841" y="386080"/>
                  </a:lnTo>
                  <a:lnTo>
                    <a:pt x="355841" y="353860"/>
                  </a:lnTo>
                  <a:close/>
                </a:path>
                <a:path w="2691129" h="447039">
                  <a:moveTo>
                    <a:pt x="669328" y="229616"/>
                  </a:moveTo>
                  <a:lnTo>
                    <a:pt x="661492" y="180987"/>
                  </a:lnTo>
                  <a:lnTo>
                    <a:pt x="639686" y="138734"/>
                  </a:lnTo>
                  <a:lnTo>
                    <a:pt x="637222" y="136271"/>
                  </a:lnTo>
                  <a:lnTo>
                    <a:pt x="637222" y="229616"/>
                  </a:lnTo>
                  <a:lnTo>
                    <a:pt x="627672" y="276961"/>
                  </a:lnTo>
                  <a:lnTo>
                    <a:pt x="601649" y="315658"/>
                  </a:lnTo>
                  <a:lnTo>
                    <a:pt x="563092" y="341782"/>
                  </a:lnTo>
                  <a:lnTo>
                    <a:pt x="515937" y="351370"/>
                  </a:lnTo>
                  <a:lnTo>
                    <a:pt x="468769" y="341782"/>
                  </a:lnTo>
                  <a:lnTo>
                    <a:pt x="430212" y="315658"/>
                  </a:lnTo>
                  <a:lnTo>
                    <a:pt x="404190" y="276961"/>
                  </a:lnTo>
                  <a:lnTo>
                    <a:pt x="394652" y="229616"/>
                  </a:lnTo>
                  <a:lnTo>
                    <a:pt x="404190" y="182270"/>
                  </a:lnTo>
                  <a:lnTo>
                    <a:pt x="430212" y="143560"/>
                  </a:lnTo>
                  <a:lnTo>
                    <a:pt x="468769" y="117436"/>
                  </a:lnTo>
                  <a:lnTo>
                    <a:pt x="515937" y="107861"/>
                  </a:lnTo>
                  <a:lnTo>
                    <a:pt x="563092" y="117436"/>
                  </a:lnTo>
                  <a:lnTo>
                    <a:pt x="601649" y="143560"/>
                  </a:lnTo>
                  <a:lnTo>
                    <a:pt x="627672" y="182270"/>
                  </a:lnTo>
                  <a:lnTo>
                    <a:pt x="637222" y="229616"/>
                  </a:lnTo>
                  <a:lnTo>
                    <a:pt x="637222" y="136271"/>
                  </a:lnTo>
                  <a:lnTo>
                    <a:pt x="608926" y="107861"/>
                  </a:lnTo>
                  <a:lnTo>
                    <a:pt x="606463" y="105384"/>
                  </a:lnTo>
                  <a:lnTo>
                    <a:pt x="564362" y="83502"/>
                  </a:lnTo>
                  <a:lnTo>
                    <a:pt x="515937" y="75641"/>
                  </a:lnTo>
                  <a:lnTo>
                    <a:pt x="467499" y="83502"/>
                  </a:lnTo>
                  <a:lnTo>
                    <a:pt x="425399" y="105384"/>
                  </a:lnTo>
                  <a:lnTo>
                    <a:pt x="392176" y="138734"/>
                  </a:lnTo>
                  <a:lnTo>
                    <a:pt x="370370" y="180987"/>
                  </a:lnTo>
                  <a:lnTo>
                    <a:pt x="362546" y="229616"/>
                  </a:lnTo>
                  <a:lnTo>
                    <a:pt x="370370" y="278231"/>
                  </a:lnTo>
                  <a:lnTo>
                    <a:pt x="392176" y="320497"/>
                  </a:lnTo>
                  <a:lnTo>
                    <a:pt x="425399" y="353847"/>
                  </a:lnTo>
                  <a:lnTo>
                    <a:pt x="467499" y="375742"/>
                  </a:lnTo>
                  <a:lnTo>
                    <a:pt x="515937" y="383603"/>
                  </a:lnTo>
                  <a:lnTo>
                    <a:pt x="564362" y="375742"/>
                  </a:lnTo>
                  <a:lnTo>
                    <a:pt x="606463" y="353847"/>
                  </a:lnTo>
                  <a:lnTo>
                    <a:pt x="608939" y="351370"/>
                  </a:lnTo>
                  <a:lnTo>
                    <a:pt x="639686" y="320497"/>
                  </a:lnTo>
                  <a:lnTo>
                    <a:pt x="661492" y="278231"/>
                  </a:lnTo>
                  <a:lnTo>
                    <a:pt x="669328" y="229616"/>
                  </a:lnTo>
                  <a:close/>
                </a:path>
                <a:path w="2691129" h="447039">
                  <a:moveTo>
                    <a:pt x="1006094" y="229616"/>
                  </a:moveTo>
                  <a:lnTo>
                    <a:pt x="998270" y="180987"/>
                  </a:lnTo>
                  <a:lnTo>
                    <a:pt x="976464" y="138734"/>
                  </a:lnTo>
                  <a:lnTo>
                    <a:pt x="973988" y="136258"/>
                  </a:lnTo>
                  <a:lnTo>
                    <a:pt x="973988" y="229616"/>
                  </a:lnTo>
                  <a:lnTo>
                    <a:pt x="964450" y="276961"/>
                  </a:lnTo>
                  <a:lnTo>
                    <a:pt x="938428" y="315658"/>
                  </a:lnTo>
                  <a:lnTo>
                    <a:pt x="899871" y="341782"/>
                  </a:lnTo>
                  <a:lnTo>
                    <a:pt x="852703" y="351370"/>
                  </a:lnTo>
                  <a:lnTo>
                    <a:pt x="805548" y="341782"/>
                  </a:lnTo>
                  <a:lnTo>
                    <a:pt x="766991" y="315658"/>
                  </a:lnTo>
                  <a:lnTo>
                    <a:pt x="740968" y="276961"/>
                  </a:lnTo>
                  <a:lnTo>
                    <a:pt x="731418" y="229616"/>
                  </a:lnTo>
                  <a:lnTo>
                    <a:pt x="740968" y="182270"/>
                  </a:lnTo>
                  <a:lnTo>
                    <a:pt x="766991" y="143560"/>
                  </a:lnTo>
                  <a:lnTo>
                    <a:pt x="778878" y="135509"/>
                  </a:lnTo>
                  <a:lnTo>
                    <a:pt x="805548" y="117436"/>
                  </a:lnTo>
                  <a:lnTo>
                    <a:pt x="852703" y="107861"/>
                  </a:lnTo>
                  <a:lnTo>
                    <a:pt x="899871" y="117436"/>
                  </a:lnTo>
                  <a:lnTo>
                    <a:pt x="938428" y="143560"/>
                  </a:lnTo>
                  <a:lnTo>
                    <a:pt x="964450" y="182270"/>
                  </a:lnTo>
                  <a:lnTo>
                    <a:pt x="973988" y="229616"/>
                  </a:lnTo>
                  <a:lnTo>
                    <a:pt x="973988" y="136258"/>
                  </a:lnTo>
                  <a:lnTo>
                    <a:pt x="945705" y="107861"/>
                  </a:lnTo>
                  <a:lnTo>
                    <a:pt x="943241" y="105384"/>
                  </a:lnTo>
                  <a:lnTo>
                    <a:pt x="901141" y="83502"/>
                  </a:lnTo>
                  <a:lnTo>
                    <a:pt x="852703" y="75641"/>
                  </a:lnTo>
                  <a:lnTo>
                    <a:pt x="816914" y="79870"/>
                  </a:lnTo>
                  <a:lnTo>
                    <a:pt x="784110" y="91922"/>
                  </a:lnTo>
                  <a:lnTo>
                    <a:pt x="755294" y="110794"/>
                  </a:lnTo>
                  <a:lnTo>
                    <a:pt x="731418" y="135509"/>
                  </a:lnTo>
                  <a:lnTo>
                    <a:pt x="731418" y="123037"/>
                  </a:lnTo>
                  <a:lnTo>
                    <a:pt x="738543" y="87718"/>
                  </a:lnTo>
                  <a:lnTo>
                    <a:pt x="757948" y="58851"/>
                  </a:lnTo>
                  <a:lnTo>
                    <a:pt x="786701" y="39382"/>
                  </a:lnTo>
                  <a:lnTo>
                    <a:pt x="821880" y="32232"/>
                  </a:lnTo>
                  <a:lnTo>
                    <a:pt x="990041" y="32232"/>
                  </a:lnTo>
                  <a:lnTo>
                    <a:pt x="990041" y="0"/>
                  </a:lnTo>
                  <a:lnTo>
                    <a:pt x="821880" y="0"/>
                  </a:lnTo>
                  <a:lnTo>
                    <a:pt x="774230" y="9677"/>
                  </a:lnTo>
                  <a:lnTo>
                    <a:pt x="735266" y="36068"/>
                  </a:lnTo>
                  <a:lnTo>
                    <a:pt x="708964" y="75184"/>
                  </a:lnTo>
                  <a:lnTo>
                    <a:pt x="699312" y="123037"/>
                  </a:lnTo>
                  <a:lnTo>
                    <a:pt x="699312" y="229616"/>
                  </a:lnTo>
                  <a:lnTo>
                    <a:pt x="707148" y="278231"/>
                  </a:lnTo>
                  <a:lnTo>
                    <a:pt x="728954" y="320497"/>
                  </a:lnTo>
                  <a:lnTo>
                    <a:pt x="762177" y="353847"/>
                  </a:lnTo>
                  <a:lnTo>
                    <a:pt x="804278" y="375742"/>
                  </a:lnTo>
                  <a:lnTo>
                    <a:pt x="852703" y="383603"/>
                  </a:lnTo>
                  <a:lnTo>
                    <a:pt x="901141" y="375742"/>
                  </a:lnTo>
                  <a:lnTo>
                    <a:pt x="943241" y="353847"/>
                  </a:lnTo>
                  <a:lnTo>
                    <a:pt x="945718" y="351370"/>
                  </a:lnTo>
                  <a:lnTo>
                    <a:pt x="976464" y="320497"/>
                  </a:lnTo>
                  <a:lnTo>
                    <a:pt x="998270" y="278231"/>
                  </a:lnTo>
                  <a:lnTo>
                    <a:pt x="1006094" y="229616"/>
                  </a:lnTo>
                  <a:close/>
                </a:path>
                <a:path w="2691129" h="447039">
                  <a:moveTo>
                    <a:pt x="1342872" y="229616"/>
                  </a:moveTo>
                  <a:lnTo>
                    <a:pt x="1335036" y="181000"/>
                  </a:lnTo>
                  <a:lnTo>
                    <a:pt x="1313243" y="138734"/>
                  </a:lnTo>
                  <a:lnTo>
                    <a:pt x="1310767" y="136258"/>
                  </a:lnTo>
                  <a:lnTo>
                    <a:pt x="1310767" y="229616"/>
                  </a:lnTo>
                  <a:lnTo>
                    <a:pt x="1301229" y="276961"/>
                  </a:lnTo>
                  <a:lnTo>
                    <a:pt x="1275207" y="315671"/>
                  </a:lnTo>
                  <a:lnTo>
                    <a:pt x="1236649" y="341782"/>
                  </a:lnTo>
                  <a:lnTo>
                    <a:pt x="1189482" y="351370"/>
                  </a:lnTo>
                  <a:lnTo>
                    <a:pt x="1142314" y="341782"/>
                  </a:lnTo>
                  <a:lnTo>
                    <a:pt x="1115656" y="323723"/>
                  </a:lnTo>
                  <a:lnTo>
                    <a:pt x="1103757" y="315671"/>
                  </a:lnTo>
                  <a:lnTo>
                    <a:pt x="1077747" y="276961"/>
                  </a:lnTo>
                  <a:lnTo>
                    <a:pt x="1068197" y="229616"/>
                  </a:lnTo>
                  <a:lnTo>
                    <a:pt x="1077747" y="182270"/>
                  </a:lnTo>
                  <a:lnTo>
                    <a:pt x="1103757" y="143560"/>
                  </a:lnTo>
                  <a:lnTo>
                    <a:pt x="1142314" y="117449"/>
                  </a:lnTo>
                  <a:lnTo>
                    <a:pt x="1189482" y="107861"/>
                  </a:lnTo>
                  <a:lnTo>
                    <a:pt x="1236649" y="117449"/>
                  </a:lnTo>
                  <a:lnTo>
                    <a:pt x="1275207" y="143560"/>
                  </a:lnTo>
                  <a:lnTo>
                    <a:pt x="1301229" y="182270"/>
                  </a:lnTo>
                  <a:lnTo>
                    <a:pt x="1310767" y="229616"/>
                  </a:lnTo>
                  <a:lnTo>
                    <a:pt x="1310767" y="136258"/>
                  </a:lnTo>
                  <a:lnTo>
                    <a:pt x="1282496" y="107861"/>
                  </a:lnTo>
                  <a:lnTo>
                    <a:pt x="1280020" y="105384"/>
                  </a:lnTo>
                  <a:lnTo>
                    <a:pt x="1237919" y="83489"/>
                  </a:lnTo>
                  <a:lnTo>
                    <a:pt x="1189482" y="75628"/>
                  </a:lnTo>
                  <a:lnTo>
                    <a:pt x="1141056" y="83489"/>
                  </a:lnTo>
                  <a:lnTo>
                    <a:pt x="1098956" y="105384"/>
                  </a:lnTo>
                  <a:lnTo>
                    <a:pt x="1065733" y="138734"/>
                  </a:lnTo>
                  <a:lnTo>
                    <a:pt x="1043927" y="181000"/>
                  </a:lnTo>
                  <a:lnTo>
                    <a:pt x="1036091" y="229616"/>
                  </a:lnTo>
                  <a:lnTo>
                    <a:pt x="1036091" y="446747"/>
                  </a:lnTo>
                  <a:lnTo>
                    <a:pt x="1068197" y="446747"/>
                  </a:lnTo>
                  <a:lnTo>
                    <a:pt x="1068197" y="323723"/>
                  </a:lnTo>
                  <a:lnTo>
                    <a:pt x="1092060" y="348424"/>
                  </a:lnTo>
                  <a:lnTo>
                    <a:pt x="1120889" y="367296"/>
                  </a:lnTo>
                  <a:lnTo>
                    <a:pt x="1153693" y="379349"/>
                  </a:lnTo>
                  <a:lnTo>
                    <a:pt x="1189482" y="383590"/>
                  </a:lnTo>
                  <a:lnTo>
                    <a:pt x="1237919" y="375729"/>
                  </a:lnTo>
                  <a:lnTo>
                    <a:pt x="1280020" y="353847"/>
                  </a:lnTo>
                  <a:lnTo>
                    <a:pt x="1282484" y="351370"/>
                  </a:lnTo>
                  <a:lnTo>
                    <a:pt x="1313243" y="320497"/>
                  </a:lnTo>
                  <a:lnTo>
                    <a:pt x="1335036" y="278231"/>
                  </a:lnTo>
                  <a:lnTo>
                    <a:pt x="1342872" y="229616"/>
                  </a:lnTo>
                  <a:close/>
                </a:path>
                <a:path w="2691129" h="447039">
                  <a:moveTo>
                    <a:pt x="1679651" y="229616"/>
                  </a:moveTo>
                  <a:lnTo>
                    <a:pt x="1671815" y="180987"/>
                  </a:lnTo>
                  <a:lnTo>
                    <a:pt x="1650022" y="138734"/>
                  </a:lnTo>
                  <a:lnTo>
                    <a:pt x="1647545" y="136258"/>
                  </a:lnTo>
                  <a:lnTo>
                    <a:pt x="1647545" y="229616"/>
                  </a:lnTo>
                  <a:lnTo>
                    <a:pt x="1637995" y="276961"/>
                  </a:lnTo>
                  <a:lnTo>
                    <a:pt x="1611985" y="315658"/>
                  </a:lnTo>
                  <a:lnTo>
                    <a:pt x="1573428" y="341782"/>
                  </a:lnTo>
                  <a:lnTo>
                    <a:pt x="1526260" y="351370"/>
                  </a:lnTo>
                  <a:lnTo>
                    <a:pt x="1479092" y="341782"/>
                  </a:lnTo>
                  <a:lnTo>
                    <a:pt x="1440535" y="315658"/>
                  </a:lnTo>
                  <a:lnTo>
                    <a:pt x="1414526" y="276961"/>
                  </a:lnTo>
                  <a:lnTo>
                    <a:pt x="1404975" y="229616"/>
                  </a:lnTo>
                  <a:lnTo>
                    <a:pt x="1414526" y="182270"/>
                  </a:lnTo>
                  <a:lnTo>
                    <a:pt x="1440535" y="143560"/>
                  </a:lnTo>
                  <a:lnTo>
                    <a:pt x="1479092" y="117436"/>
                  </a:lnTo>
                  <a:lnTo>
                    <a:pt x="1526260" y="107861"/>
                  </a:lnTo>
                  <a:lnTo>
                    <a:pt x="1573428" y="117436"/>
                  </a:lnTo>
                  <a:lnTo>
                    <a:pt x="1611985" y="143560"/>
                  </a:lnTo>
                  <a:lnTo>
                    <a:pt x="1637995" y="182270"/>
                  </a:lnTo>
                  <a:lnTo>
                    <a:pt x="1647545" y="229616"/>
                  </a:lnTo>
                  <a:lnTo>
                    <a:pt x="1647545" y="136258"/>
                  </a:lnTo>
                  <a:lnTo>
                    <a:pt x="1619262" y="107861"/>
                  </a:lnTo>
                  <a:lnTo>
                    <a:pt x="1616798" y="105384"/>
                  </a:lnTo>
                  <a:lnTo>
                    <a:pt x="1574698" y="83502"/>
                  </a:lnTo>
                  <a:lnTo>
                    <a:pt x="1526260" y="75641"/>
                  </a:lnTo>
                  <a:lnTo>
                    <a:pt x="1477835" y="83502"/>
                  </a:lnTo>
                  <a:lnTo>
                    <a:pt x="1435735" y="105384"/>
                  </a:lnTo>
                  <a:lnTo>
                    <a:pt x="1402499" y="138734"/>
                  </a:lnTo>
                  <a:lnTo>
                    <a:pt x="1380705" y="180987"/>
                  </a:lnTo>
                  <a:lnTo>
                    <a:pt x="1372870" y="229616"/>
                  </a:lnTo>
                  <a:lnTo>
                    <a:pt x="1380705" y="278231"/>
                  </a:lnTo>
                  <a:lnTo>
                    <a:pt x="1402499" y="320497"/>
                  </a:lnTo>
                  <a:lnTo>
                    <a:pt x="1435735" y="353847"/>
                  </a:lnTo>
                  <a:lnTo>
                    <a:pt x="1477835" y="375742"/>
                  </a:lnTo>
                  <a:lnTo>
                    <a:pt x="1526260" y="383603"/>
                  </a:lnTo>
                  <a:lnTo>
                    <a:pt x="1574698" y="375742"/>
                  </a:lnTo>
                  <a:lnTo>
                    <a:pt x="1616798" y="353847"/>
                  </a:lnTo>
                  <a:lnTo>
                    <a:pt x="1619262" y="351370"/>
                  </a:lnTo>
                  <a:lnTo>
                    <a:pt x="1650022" y="320497"/>
                  </a:lnTo>
                  <a:lnTo>
                    <a:pt x="1671815" y="278231"/>
                  </a:lnTo>
                  <a:lnTo>
                    <a:pt x="1679651" y="229616"/>
                  </a:lnTo>
                  <a:close/>
                </a:path>
                <a:path w="2691129" h="447039">
                  <a:moveTo>
                    <a:pt x="2040267" y="353860"/>
                  </a:moveTo>
                  <a:lnTo>
                    <a:pt x="2016975" y="353860"/>
                  </a:lnTo>
                  <a:lnTo>
                    <a:pt x="2016975" y="229616"/>
                  </a:lnTo>
                  <a:lnTo>
                    <a:pt x="2009127" y="181000"/>
                  </a:lnTo>
                  <a:lnTo>
                    <a:pt x="1987334" y="138734"/>
                  </a:lnTo>
                  <a:lnTo>
                    <a:pt x="1984870" y="136271"/>
                  </a:lnTo>
                  <a:lnTo>
                    <a:pt x="1984870" y="353860"/>
                  </a:lnTo>
                  <a:lnTo>
                    <a:pt x="1742300" y="353860"/>
                  </a:lnTo>
                  <a:lnTo>
                    <a:pt x="1742300" y="229616"/>
                  </a:lnTo>
                  <a:lnTo>
                    <a:pt x="1751850" y="182270"/>
                  </a:lnTo>
                  <a:lnTo>
                    <a:pt x="1777860" y="143573"/>
                  </a:lnTo>
                  <a:lnTo>
                    <a:pt x="1816417" y="117449"/>
                  </a:lnTo>
                  <a:lnTo>
                    <a:pt x="1863585" y="107873"/>
                  </a:lnTo>
                  <a:lnTo>
                    <a:pt x="1910740" y="117449"/>
                  </a:lnTo>
                  <a:lnTo>
                    <a:pt x="1949297" y="143573"/>
                  </a:lnTo>
                  <a:lnTo>
                    <a:pt x="1975307" y="182270"/>
                  </a:lnTo>
                  <a:lnTo>
                    <a:pt x="1984857" y="229616"/>
                  </a:lnTo>
                  <a:lnTo>
                    <a:pt x="1984870" y="353860"/>
                  </a:lnTo>
                  <a:lnTo>
                    <a:pt x="1984870" y="136271"/>
                  </a:lnTo>
                  <a:lnTo>
                    <a:pt x="1956587" y="107873"/>
                  </a:lnTo>
                  <a:lnTo>
                    <a:pt x="1954110" y="105384"/>
                  </a:lnTo>
                  <a:lnTo>
                    <a:pt x="1912010" y="83502"/>
                  </a:lnTo>
                  <a:lnTo>
                    <a:pt x="1863585" y="75641"/>
                  </a:lnTo>
                  <a:lnTo>
                    <a:pt x="1815147" y="83502"/>
                  </a:lnTo>
                  <a:lnTo>
                    <a:pt x="1773047" y="105384"/>
                  </a:lnTo>
                  <a:lnTo>
                    <a:pt x="1739823" y="138734"/>
                  </a:lnTo>
                  <a:lnTo>
                    <a:pt x="1718030" y="181000"/>
                  </a:lnTo>
                  <a:lnTo>
                    <a:pt x="1710194" y="229616"/>
                  </a:lnTo>
                  <a:lnTo>
                    <a:pt x="1710194" y="353860"/>
                  </a:lnTo>
                  <a:lnTo>
                    <a:pt x="1684426" y="353860"/>
                  </a:lnTo>
                  <a:lnTo>
                    <a:pt x="1684426" y="386080"/>
                  </a:lnTo>
                  <a:lnTo>
                    <a:pt x="2040267" y="386080"/>
                  </a:lnTo>
                  <a:lnTo>
                    <a:pt x="2040267" y="353860"/>
                  </a:lnTo>
                  <a:close/>
                </a:path>
                <a:path w="2691129" h="447039">
                  <a:moveTo>
                    <a:pt x="2353754" y="229616"/>
                  </a:moveTo>
                  <a:lnTo>
                    <a:pt x="2345918" y="180987"/>
                  </a:lnTo>
                  <a:lnTo>
                    <a:pt x="2324125" y="138734"/>
                  </a:lnTo>
                  <a:lnTo>
                    <a:pt x="2321649" y="136258"/>
                  </a:lnTo>
                  <a:lnTo>
                    <a:pt x="2321649" y="229616"/>
                  </a:lnTo>
                  <a:lnTo>
                    <a:pt x="2312098" y="276961"/>
                  </a:lnTo>
                  <a:lnTo>
                    <a:pt x="2286089" y="315658"/>
                  </a:lnTo>
                  <a:lnTo>
                    <a:pt x="2247531" y="341782"/>
                  </a:lnTo>
                  <a:lnTo>
                    <a:pt x="2200364" y="351370"/>
                  </a:lnTo>
                  <a:lnTo>
                    <a:pt x="2153196" y="341782"/>
                  </a:lnTo>
                  <a:lnTo>
                    <a:pt x="2114639" y="315658"/>
                  </a:lnTo>
                  <a:lnTo>
                    <a:pt x="2088629" y="276961"/>
                  </a:lnTo>
                  <a:lnTo>
                    <a:pt x="2079078" y="229616"/>
                  </a:lnTo>
                  <a:lnTo>
                    <a:pt x="2088629" y="182270"/>
                  </a:lnTo>
                  <a:lnTo>
                    <a:pt x="2114639" y="143560"/>
                  </a:lnTo>
                  <a:lnTo>
                    <a:pt x="2153196" y="117436"/>
                  </a:lnTo>
                  <a:lnTo>
                    <a:pt x="2200364" y="107861"/>
                  </a:lnTo>
                  <a:lnTo>
                    <a:pt x="2247531" y="117436"/>
                  </a:lnTo>
                  <a:lnTo>
                    <a:pt x="2286089" y="143560"/>
                  </a:lnTo>
                  <a:lnTo>
                    <a:pt x="2312098" y="182270"/>
                  </a:lnTo>
                  <a:lnTo>
                    <a:pt x="2321649" y="229616"/>
                  </a:lnTo>
                  <a:lnTo>
                    <a:pt x="2321649" y="136258"/>
                  </a:lnTo>
                  <a:lnTo>
                    <a:pt x="2293366" y="107861"/>
                  </a:lnTo>
                  <a:lnTo>
                    <a:pt x="2290902" y="105384"/>
                  </a:lnTo>
                  <a:lnTo>
                    <a:pt x="2248801" y="83502"/>
                  </a:lnTo>
                  <a:lnTo>
                    <a:pt x="2200364" y="75641"/>
                  </a:lnTo>
                  <a:lnTo>
                    <a:pt x="2151926" y="83502"/>
                  </a:lnTo>
                  <a:lnTo>
                    <a:pt x="2109825" y="105384"/>
                  </a:lnTo>
                  <a:lnTo>
                    <a:pt x="2076602" y="138734"/>
                  </a:lnTo>
                  <a:lnTo>
                    <a:pt x="2054809" y="180987"/>
                  </a:lnTo>
                  <a:lnTo>
                    <a:pt x="2046973" y="229616"/>
                  </a:lnTo>
                  <a:lnTo>
                    <a:pt x="2054809" y="278231"/>
                  </a:lnTo>
                  <a:lnTo>
                    <a:pt x="2076602" y="320497"/>
                  </a:lnTo>
                  <a:lnTo>
                    <a:pt x="2109825" y="353847"/>
                  </a:lnTo>
                  <a:lnTo>
                    <a:pt x="2151926" y="375742"/>
                  </a:lnTo>
                  <a:lnTo>
                    <a:pt x="2200364" y="383603"/>
                  </a:lnTo>
                  <a:lnTo>
                    <a:pt x="2248801" y="375742"/>
                  </a:lnTo>
                  <a:lnTo>
                    <a:pt x="2290902" y="353847"/>
                  </a:lnTo>
                  <a:lnTo>
                    <a:pt x="2293366" y="351370"/>
                  </a:lnTo>
                  <a:lnTo>
                    <a:pt x="2324125" y="320497"/>
                  </a:lnTo>
                  <a:lnTo>
                    <a:pt x="2345918" y="278231"/>
                  </a:lnTo>
                  <a:lnTo>
                    <a:pt x="2353754" y="229616"/>
                  </a:lnTo>
                  <a:close/>
                </a:path>
                <a:path w="2691129" h="447039">
                  <a:moveTo>
                    <a:pt x="2690799" y="76123"/>
                  </a:moveTo>
                  <a:lnTo>
                    <a:pt x="2658770" y="76123"/>
                  </a:lnTo>
                  <a:lnTo>
                    <a:pt x="2649220" y="123469"/>
                  </a:lnTo>
                  <a:lnTo>
                    <a:pt x="2623185" y="162191"/>
                  </a:lnTo>
                  <a:lnTo>
                    <a:pt x="2584615" y="188315"/>
                  </a:lnTo>
                  <a:lnTo>
                    <a:pt x="2537472" y="197904"/>
                  </a:lnTo>
                  <a:lnTo>
                    <a:pt x="2490279" y="188315"/>
                  </a:lnTo>
                  <a:lnTo>
                    <a:pt x="2451722" y="162191"/>
                  </a:lnTo>
                  <a:lnTo>
                    <a:pt x="2425712" y="123469"/>
                  </a:lnTo>
                  <a:lnTo>
                    <a:pt x="2416175" y="75641"/>
                  </a:lnTo>
                  <a:lnTo>
                    <a:pt x="2384044" y="75641"/>
                  </a:lnTo>
                  <a:lnTo>
                    <a:pt x="2384056" y="386588"/>
                  </a:lnTo>
                  <a:lnTo>
                    <a:pt x="2416175" y="386588"/>
                  </a:lnTo>
                  <a:lnTo>
                    <a:pt x="2416175" y="170281"/>
                  </a:lnTo>
                  <a:lnTo>
                    <a:pt x="2440051" y="194970"/>
                  </a:lnTo>
                  <a:lnTo>
                    <a:pt x="2468880" y="213842"/>
                  </a:lnTo>
                  <a:lnTo>
                    <a:pt x="2501684" y="225894"/>
                  </a:lnTo>
                  <a:lnTo>
                    <a:pt x="2537472" y="230124"/>
                  </a:lnTo>
                  <a:lnTo>
                    <a:pt x="2573324" y="225882"/>
                  </a:lnTo>
                  <a:lnTo>
                    <a:pt x="2606141" y="213829"/>
                  </a:lnTo>
                  <a:lnTo>
                    <a:pt x="2634945" y="194932"/>
                  </a:lnTo>
                  <a:lnTo>
                    <a:pt x="2658770" y="170192"/>
                  </a:lnTo>
                  <a:lnTo>
                    <a:pt x="2658770" y="386613"/>
                  </a:lnTo>
                  <a:lnTo>
                    <a:pt x="2690799" y="386613"/>
                  </a:lnTo>
                  <a:lnTo>
                    <a:pt x="2690799" y="76123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1379" y="3052762"/>
              <a:ext cx="93408" cy="1299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9189" y="3052763"/>
              <a:ext cx="83489" cy="1299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2879" y="3050279"/>
              <a:ext cx="119202" cy="13486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75709" y="3052762"/>
              <a:ext cx="104139" cy="129539"/>
            </a:xfrm>
            <a:custGeom>
              <a:avLst/>
              <a:gdLst/>
              <a:ahLst/>
              <a:cxnLst/>
              <a:rect l="l" t="t" r="r" b="b"/>
              <a:pathLst>
                <a:path w="104139" h="129539">
                  <a:moveTo>
                    <a:pt x="103924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129540"/>
                  </a:lnTo>
                  <a:lnTo>
                    <a:pt x="22542" y="129540"/>
                  </a:lnTo>
                  <a:lnTo>
                    <a:pt x="22542" y="20320"/>
                  </a:lnTo>
                  <a:lnTo>
                    <a:pt x="81191" y="20320"/>
                  </a:lnTo>
                  <a:lnTo>
                    <a:pt x="81191" y="129540"/>
                  </a:lnTo>
                  <a:lnTo>
                    <a:pt x="103924" y="129540"/>
                  </a:lnTo>
                  <a:lnTo>
                    <a:pt x="103924" y="20320"/>
                  </a:lnTo>
                  <a:lnTo>
                    <a:pt x="103924" y="0"/>
                  </a:lnTo>
                  <a:close/>
                </a:path>
              </a:pathLst>
            </a:custGeom>
            <a:solidFill>
              <a:srgbClr val="00C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9818" y="3052760"/>
              <a:ext cx="118249" cy="1312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8263" y="3052757"/>
              <a:ext cx="95897" cy="1299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5377" y="3052765"/>
              <a:ext cx="118059" cy="1314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8712" y="3052000"/>
              <a:ext cx="111378" cy="1314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95357" y="3051996"/>
              <a:ext cx="245496" cy="1306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81051" y="3052757"/>
              <a:ext cx="230022" cy="1312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55330" y="3052762"/>
              <a:ext cx="101638" cy="1299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1271" y="3052762"/>
              <a:ext cx="93408" cy="12990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890018" y="3053270"/>
              <a:ext cx="96520" cy="129539"/>
            </a:xfrm>
            <a:custGeom>
              <a:avLst/>
              <a:gdLst/>
              <a:ahLst/>
              <a:cxnLst/>
              <a:rect l="l" t="t" r="r" b="b"/>
              <a:pathLst>
                <a:path w="96520" h="129539">
                  <a:moveTo>
                    <a:pt x="9608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36868" y="20320"/>
                  </a:lnTo>
                  <a:lnTo>
                    <a:pt x="36868" y="129540"/>
                  </a:lnTo>
                  <a:lnTo>
                    <a:pt x="59410" y="129540"/>
                  </a:lnTo>
                  <a:lnTo>
                    <a:pt x="59410" y="20320"/>
                  </a:lnTo>
                  <a:lnTo>
                    <a:pt x="96088" y="20320"/>
                  </a:lnTo>
                  <a:lnTo>
                    <a:pt x="96088" y="0"/>
                  </a:lnTo>
                  <a:close/>
                </a:path>
              </a:pathLst>
            </a:custGeom>
            <a:solidFill>
              <a:srgbClr val="00C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9369" y="3052000"/>
              <a:ext cx="111378" cy="1314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63788" y="3052762"/>
              <a:ext cx="101638" cy="129908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63" y="6507136"/>
            <a:ext cx="9950450" cy="680720"/>
          </a:xfrm>
          <a:custGeom>
            <a:avLst/>
            <a:gdLst/>
            <a:ahLst/>
            <a:cxnLst/>
            <a:rect l="l" t="t" r="r" b="b"/>
            <a:pathLst>
              <a:path w="9950450" h="680720">
                <a:moveTo>
                  <a:pt x="9950310" y="0"/>
                </a:moveTo>
                <a:lnTo>
                  <a:pt x="0" y="0"/>
                </a:lnTo>
                <a:lnTo>
                  <a:pt x="0" y="680656"/>
                </a:lnTo>
                <a:lnTo>
                  <a:pt x="9950310" y="680656"/>
                </a:lnTo>
                <a:lnTo>
                  <a:pt x="9950310" y="0"/>
                </a:lnTo>
                <a:close/>
              </a:path>
            </a:pathLst>
          </a:custGeom>
          <a:solidFill>
            <a:srgbClr val="5117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" y="0"/>
            <a:ext cx="9950450" cy="237490"/>
          </a:xfrm>
          <a:custGeom>
            <a:avLst/>
            <a:gdLst/>
            <a:ahLst/>
            <a:cxnLst/>
            <a:rect l="l" t="t" r="r" b="b"/>
            <a:pathLst>
              <a:path w="9950450" h="237490">
                <a:moveTo>
                  <a:pt x="9950246" y="237045"/>
                </a:moveTo>
                <a:lnTo>
                  <a:pt x="0" y="237045"/>
                </a:lnTo>
                <a:lnTo>
                  <a:pt x="0" y="0"/>
                </a:lnTo>
                <a:lnTo>
                  <a:pt x="9950246" y="0"/>
                </a:lnTo>
                <a:lnTo>
                  <a:pt x="9950246" y="237045"/>
                </a:lnTo>
                <a:close/>
              </a:path>
            </a:pathLst>
          </a:custGeom>
          <a:solidFill>
            <a:srgbClr val="00C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6349" y="3914212"/>
            <a:ext cx="9950449" cy="1664265"/>
          </a:xfrm>
          <a:custGeom>
            <a:avLst/>
            <a:gdLst/>
            <a:ahLst/>
            <a:cxnLst/>
            <a:rect l="l" t="t" r="r" b="b"/>
            <a:pathLst>
              <a:path w="9930130" h="1578610">
                <a:moveTo>
                  <a:pt x="9930104" y="0"/>
                </a:moveTo>
                <a:lnTo>
                  <a:pt x="0" y="0"/>
                </a:lnTo>
                <a:lnTo>
                  <a:pt x="0" y="1578076"/>
                </a:lnTo>
                <a:lnTo>
                  <a:pt x="9930104" y="1578076"/>
                </a:lnTo>
                <a:lnTo>
                  <a:pt x="9930104" y="0"/>
                </a:lnTo>
                <a:close/>
              </a:path>
            </a:pathLst>
          </a:custGeom>
          <a:solidFill>
            <a:srgbClr val="E4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7766055" y="0"/>
            <a:ext cx="2202180" cy="2583815"/>
            <a:chOff x="7766055" y="0"/>
            <a:chExt cx="2202180" cy="2583815"/>
          </a:xfrm>
        </p:grpSpPr>
        <p:sp>
          <p:nvSpPr>
            <p:cNvPr id="25" name="object 25"/>
            <p:cNvSpPr/>
            <p:nvPr/>
          </p:nvSpPr>
          <p:spPr>
            <a:xfrm>
              <a:off x="8668042" y="0"/>
              <a:ext cx="1282700" cy="2548890"/>
            </a:xfrm>
            <a:custGeom>
              <a:avLst/>
              <a:gdLst/>
              <a:ahLst/>
              <a:cxnLst/>
              <a:rect l="l" t="t" r="r" b="b"/>
              <a:pathLst>
                <a:path w="1282700" h="2548890">
                  <a:moveTo>
                    <a:pt x="463848" y="0"/>
                  </a:moveTo>
                  <a:lnTo>
                    <a:pt x="11828" y="1821737"/>
                  </a:lnTo>
                  <a:lnTo>
                    <a:pt x="3210" y="1867636"/>
                  </a:lnTo>
                  <a:lnTo>
                    <a:pt x="0" y="1913250"/>
                  </a:lnTo>
                  <a:lnTo>
                    <a:pt x="1978" y="1958215"/>
                  </a:lnTo>
                  <a:lnTo>
                    <a:pt x="8925" y="2002168"/>
                  </a:lnTo>
                  <a:lnTo>
                    <a:pt x="20624" y="2044744"/>
                  </a:lnTo>
                  <a:lnTo>
                    <a:pt x="36854" y="2085581"/>
                  </a:lnTo>
                  <a:lnTo>
                    <a:pt x="57397" y="2124316"/>
                  </a:lnTo>
                  <a:lnTo>
                    <a:pt x="82034" y="2160584"/>
                  </a:lnTo>
                  <a:lnTo>
                    <a:pt x="110546" y="2194023"/>
                  </a:lnTo>
                  <a:lnTo>
                    <a:pt x="142715" y="2224268"/>
                  </a:lnTo>
                  <a:lnTo>
                    <a:pt x="178321" y="2250957"/>
                  </a:lnTo>
                  <a:lnTo>
                    <a:pt x="217145" y="2273726"/>
                  </a:lnTo>
                  <a:lnTo>
                    <a:pt x="258968" y="2292212"/>
                  </a:lnTo>
                  <a:lnTo>
                    <a:pt x="303572" y="2306051"/>
                  </a:lnTo>
                  <a:lnTo>
                    <a:pt x="1282268" y="2548885"/>
                  </a:lnTo>
                </a:path>
              </a:pathLst>
            </a:custGeom>
            <a:ln w="34721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83416" y="0"/>
              <a:ext cx="2167255" cy="1205230"/>
            </a:xfrm>
            <a:custGeom>
              <a:avLst/>
              <a:gdLst/>
              <a:ahLst/>
              <a:cxnLst/>
              <a:rect l="l" t="t" r="r" b="b"/>
              <a:pathLst>
                <a:path w="2167254" h="1205230">
                  <a:moveTo>
                    <a:pt x="75884" y="0"/>
                  </a:moveTo>
                  <a:lnTo>
                    <a:pt x="11828" y="258159"/>
                  </a:lnTo>
                  <a:lnTo>
                    <a:pt x="3210" y="304058"/>
                  </a:lnTo>
                  <a:lnTo>
                    <a:pt x="0" y="349672"/>
                  </a:lnTo>
                  <a:lnTo>
                    <a:pt x="1978" y="394637"/>
                  </a:lnTo>
                  <a:lnTo>
                    <a:pt x="8925" y="438590"/>
                  </a:lnTo>
                  <a:lnTo>
                    <a:pt x="20624" y="481166"/>
                  </a:lnTo>
                  <a:lnTo>
                    <a:pt x="36854" y="522003"/>
                  </a:lnTo>
                  <a:lnTo>
                    <a:pt x="57397" y="560738"/>
                  </a:lnTo>
                  <a:lnTo>
                    <a:pt x="82034" y="597006"/>
                  </a:lnTo>
                  <a:lnTo>
                    <a:pt x="110546" y="630444"/>
                  </a:lnTo>
                  <a:lnTo>
                    <a:pt x="142715" y="660690"/>
                  </a:lnTo>
                  <a:lnTo>
                    <a:pt x="178321" y="687379"/>
                  </a:lnTo>
                  <a:lnTo>
                    <a:pt x="217145" y="710148"/>
                  </a:lnTo>
                  <a:lnTo>
                    <a:pt x="258968" y="728634"/>
                  </a:lnTo>
                  <a:lnTo>
                    <a:pt x="303572" y="742473"/>
                  </a:lnTo>
                  <a:lnTo>
                    <a:pt x="2166894" y="1204800"/>
                  </a:lnTo>
                </a:path>
              </a:pathLst>
            </a:custGeom>
            <a:ln w="34721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78950" y="322809"/>
              <a:ext cx="1184275" cy="1184275"/>
            </a:xfrm>
            <a:custGeom>
              <a:avLst/>
              <a:gdLst/>
              <a:ahLst/>
              <a:cxnLst/>
              <a:rect l="l" t="t" r="r" b="b"/>
              <a:pathLst>
                <a:path w="1184275" h="1184275">
                  <a:moveTo>
                    <a:pt x="307082" y="0"/>
                  </a:moveTo>
                  <a:lnTo>
                    <a:pt x="265806" y="9840"/>
                  </a:lnTo>
                  <a:lnTo>
                    <a:pt x="229799" y="31530"/>
                  </a:lnTo>
                  <a:lnTo>
                    <a:pt x="201803" y="63420"/>
                  </a:lnTo>
                  <a:lnTo>
                    <a:pt x="184557" y="103861"/>
                  </a:lnTo>
                  <a:lnTo>
                    <a:pt x="3658" y="832930"/>
                  </a:lnTo>
                  <a:lnTo>
                    <a:pt x="0" y="876736"/>
                  </a:lnTo>
                  <a:lnTo>
                    <a:pt x="9840" y="918012"/>
                  </a:lnTo>
                  <a:lnTo>
                    <a:pt x="31528" y="954019"/>
                  </a:lnTo>
                  <a:lnTo>
                    <a:pt x="63414" y="982015"/>
                  </a:lnTo>
                  <a:lnTo>
                    <a:pt x="103848" y="999262"/>
                  </a:lnTo>
                  <a:lnTo>
                    <a:pt x="832930" y="1180160"/>
                  </a:lnTo>
                  <a:lnTo>
                    <a:pt x="876736" y="1183817"/>
                  </a:lnTo>
                  <a:lnTo>
                    <a:pt x="918013" y="1173974"/>
                  </a:lnTo>
                  <a:lnTo>
                    <a:pt x="954019" y="1152282"/>
                  </a:lnTo>
                  <a:lnTo>
                    <a:pt x="982016" y="1120393"/>
                  </a:lnTo>
                  <a:lnTo>
                    <a:pt x="999262" y="1079957"/>
                  </a:lnTo>
                  <a:lnTo>
                    <a:pt x="1180160" y="350888"/>
                  </a:lnTo>
                  <a:lnTo>
                    <a:pt x="1183817" y="307082"/>
                  </a:lnTo>
                  <a:lnTo>
                    <a:pt x="1173974" y="265806"/>
                  </a:lnTo>
                  <a:lnTo>
                    <a:pt x="1152282" y="229799"/>
                  </a:lnTo>
                  <a:lnTo>
                    <a:pt x="1120393" y="201803"/>
                  </a:lnTo>
                  <a:lnTo>
                    <a:pt x="1079957" y="184557"/>
                  </a:lnTo>
                  <a:lnTo>
                    <a:pt x="350889" y="3658"/>
                  </a:lnTo>
                  <a:lnTo>
                    <a:pt x="307082" y="0"/>
                  </a:lnTo>
                  <a:close/>
                </a:path>
              </a:pathLst>
            </a:custGeom>
            <a:solidFill>
              <a:srgbClr val="00C3B4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0" y="1524171"/>
            <a:ext cx="2116455" cy="2251710"/>
          </a:xfrm>
          <a:custGeom>
            <a:avLst/>
            <a:gdLst/>
            <a:ahLst/>
            <a:cxnLst/>
            <a:rect l="l" t="t" r="r" b="b"/>
            <a:pathLst>
              <a:path w="2116455" h="2251710">
                <a:moveTo>
                  <a:pt x="1918685" y="351147"/>
                </a:moveTo>
                <a:lnTo>
                  <a:pt x="532582" y="7218"/>
                </a:lnTo>
                <a:lnTo>
                  <a:pt x="486027" y="0"/>
                </a:lnTo>
                <a:lnTo>
                  <a:pt x="440242" y="1133"/>
                </a:lnTo>
                <a:lnTo>
                  <a:pt x="396122" y="10080"/>
                </a:lnTo>
                <a:lnTo>
                  <a:pt x="354559" y="26303"/>
                </a:lnTo>
                <a:lnTo>
                  <a:pt x="316447" y="49263"/>
                </a:lnTo>
                <a:lnTo>
                  <a:pt x="282678" y="78423"/>
                </a:lnTo>
                <a:lnTo>
                  <a:pt x="254146" y="113244"/>
                </a:lnTo>
                <a:lnTo>
                  <a:pt x="231743" y="153188"/>
                </a:lnTo>
                <a:lnTo>
                  <a:pt x="216364" y="197718"/>
                </a:lnTo>
                <a:lnTo>
                  <a:pt x="0" y="1069713"/>
                </a:lnTo>
              </a:path>
              <a:path w="2116455" h="2251710">
                <a:moveTo>
                  <a:pt x="0" y="1874336"/>
                </a:moveTo>
                <a:lnTo>
                  <a:pt x="18397" y="1884656"/>
                </a:lnTo>
                <a:lnTo>
                  <a:pt x="62923" y="1900039"/>
                </a:lnTo>
                <a:lnTo>
                  <a:pt x="1449026" y="2243968"/>
                </a:lnTo>
                <a:lnTo>
                  <a:pt x="1495582" y="2251186"/>
                </a:lnTo>
                <a:lnTo>
                  <a:pt x="1541366" y="2250053"/>
                </a:lnTo>
                <a:lnTo>
                  <a:pt x="1585486" y="2241106"/>
                </a:lnTo>
                <a:lnTo>
                  <a:pt x="1627050" y="2224883"/>
                </a:lnTo>
                <a:lnTo>
                  <a:pt x="1665164" y="2201923"/>
                </a:lnTo>
                <a:lnTo>
                  <a:pt x="1698934" y="2172763"/>
                </a:lnTo>
                <a:lnTo>
                  <a:pt x="1727469" y="2137942"/>
                </a:lnTo>
                <a:lnTo>
                  <a:pt x="1749874" y="2097997"/>
                </a:lnTo>
                <a:lnTo>
                  <a:pt x="1765256" y="2053468"/>
                </a:lnTo>
                <a:lnTo>
                  <a:pt x="2109185" y="667377"/>
                </a:lnTo>
                <a:lnTo>
                  <a:pt x="2116400" y="620822"/>
                </a:lnTo>
                <a:lnTo>
                  <a:pt x="2115265" y="575037"/>
                </a:lnTo>
                <a:lnTo>
                  <a:pt x="2106318" y="530917"/>
                </a:lnTo>
                <a:lnTo>
                  <a:pt x="2090095" y="489353"/>
                </a:lnTo>
                <a:lnTo>
                  <a:pt x="2067136" y="451240"/>
                </a:lnTo>
                <a:lnTo>
                  <a:pt x="2037978" y="417469"/>
                </a:lnTo>
                <a:lnTo>
                  <a:pt x="2003158" y="388935"/>
                </a:lnTo>
                <a:lnTo>
                  <a:pt x="1963214" y="366530"/>
                </a:lnTo>
                <a:lnTo>
                  <a:pt x="1918685" y="351147"/>
                </a:lnTo>
              </a:path>
            </a:pathLst>
          </a:custGeom>
          <a:ln w="22669">
            <a:solidFill>
              <a:srgbClr val="5117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object 29"/>
          <p:cNvGrpSpPr/>
          <p:nvPr/>
        </p:nvGrpSpPr>
        <p:grpSpPr>
          <a:xfrm>
            <a:off x="0" y="440895"/>
            <a:ext cx="1561465" cy="2391410"/>
            <a:chOff x="-11334" y="2102364"/>
            <a:chExt cx="1561465" cy="2391410"/>
          </a:xfrm>
        </p:grpSpPr>
        <p:sp>
          <p:nvSpPr>
            <p:cNvPr id="30" name="object 30"/>
            <p:cNvSpPr/>
            <p:nvPr/>
          </p:nvSpPr>
          <p:spPr>
            <a:xfrm>
              <a:off x="0" y="2113699"/>
              <a:ext cx="1539240" cy="2233295"/>
            </a:xfrm>
            <a:custGeom>
              <a:avLst/>
              <a:gdLst/>
              <a:ahLst/>
              <a:cxnLst/>
              <a:rect l="l" t="t" r="r" b="b"/>
              <a:pathLst>
                <a:path w="1539240" h="2233295">
                  <a:moveTo>
                    <a:pt x="1341071" y="332755"/>
                  </a:moveTo>
                  <a:lnTo>
                    <a:pt x="0" y="0"/>
                  </a:lnTo>
                </a:path>
                <a:path w="1539240" h="2233295">
                  <a:moveTo>
                    <a:pt x="0" y="2009355"/>
                  </a:moveTo>
                  <a:lnTo>
                    <a:pt x="871413" y="2225575"/>
                  </a:lnTo>
                  <a:lnTo>
                    <a:pt x="917968" y="2232794"/>
                  </a:lnTo>
                  <a:lnTo>
                    <a:pt x="963752" y="2231661"/>
                  </a:lnTo>
                  <a:lnTo>
                    <a:pt x="1007873" y="2222714"/>
                  </a:lnTo>
                  <a:lnTo>
                    <a:pt x="1049436" y="2206491"/>
                  </a:lnTo>
                  <a:lnTo>
                    <a:pt x="1087550" y="2183531"/>
                  </a:lnTo>
                  <a:lnTo>
                    <a:pt x="1121320" y="2154371"/>
                  </a:lnTo>
                  <a:lnTo>
                    <a:pt x="1149855" y="2119549"/>
                  </a:lnTo>
                  <a:lnTo>
                    <a:pt x="1172260" y="2079605"/>
                  </a:lnTo>
                  <a:lnTo>
                    <a:pt x="1187643" y="2035075"/>
                  </a:lnTo>
                  <a:lnTo>
                    <a:pt x="1531571" y="648985"/>
                  </a:lnTo>
                  <a:lnTo>
                    <a:pt x="1538787" y="602429"/>
                  </a:lnTo>
                  <a:lnTo>
                    <a:pt x="1537651" y="556645"/>
                  </a:lnTo>
                  <a:lnTo>
                    <a:pt x="1528704" y="512525"/>
                  </a:lnTo>
                  <a:lnTo>
                    <a:pt x="1512482" y="470961"/>
                  </a:lnTo>
                  <a:lnTo>
                    <a:pt x="1489522" y="432847"/>
                  </a:lnTo>
                  <a:lnTo>
                    <a:pt x="1460364" y="399077"/>
                  </a:lnTo>
                  <a:lnTo>
                    <a:pt x="1425544" y="370543"/>
                  </a:lnTo>
                  <a:lnTo>
                    <a:pt x="1385600" y="348137"/>
                  </a:lnTo>
                  <a:lnTo>
                    <a:pt x="1341071" y="332755"/>
                  </a:lnTo>
                </a:path>
              </a:pathLst>
            </a:custGeom>
            <a:ln w="22669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3779681"/>
              <a:ext cx="317500" cy="714375"/>
            </a:xfrm>
            <a:custGeom>
              <a:avLst/>
              <a:gdLst/>
              <a:ahLst/>
              <a:cxnLst/>
              <a:rect l="l" t="t" r="r" b="b"/>
              <a:pathLst>
                <a:path w="317500" h="714375">
                  <a:moveTo>
                    <a:pt x="0" y="0"/>
                  </a:moveTo>
                  <a:lnTo>
                    <a:pt x="0" y="690099"/>
                  </a:lnTo>
                  <a:lnTo>
                    <a:pt x="89209" y="712235"/>
                  </a:lnTo>
                  <a:lnTo>
                    <a:pt x="124777" y="713800"/>
                  </a:lnTo>
                  <a:lnTo>
                    <a:pt x="157064" y="702013"/>
                  </a:lnTo>
                  <a:lnTo>
                    <a:pt x="182576" y="678979"/>
                  </a:lnTo>
                  <a:lnTo>
                    <a:pt x="197820" y="646804"/>
                  </a:lnTo>
                  <a:lnTo>
                    <a:pt x="315930" y="170770"/>
                  </a:lnTo>
                  <a:lnTo>
                    <a:pt x="317497" y="135203"/>
                  </a:lnTo>
                  <a:lnTo>
                    <a:pt x="305714" y="102916"/>
                  </a:lnTo>
                  <a:lnTo>
                    <a:pt x="282685" y="77403"/>
                  </a:lnTo>
                  <a:lnTo>
                    <a:pt x="250512" y="62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3B4">
                <a:alpha val="13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0" y="6730482"/>
            <a:ext cx="9950450" cy="732790"/>
            <a:chOff x="0" y="6730482"/>
            <a:chExt cx="9950450" cy="732790"/>
          </a:xfrm>
        </p:grpSpPr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49689" y="6770873"/>
              <a:ext cx="5400620" cy="69186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770873"/>
              <a:ext cx="5465630" cy="69186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49689" y="6730482"/>
              <a:ext cx="5400620" cy="73225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6730482"/>
              <a:ext cx="5465630" cy="732254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686166" y="3733800"/>
            <a:ext cx="5286412" cy="33970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89503892368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https://vk.com/public217717209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https://t.me/+NA1-UZkSfVU0OWUy </a:t>
            </a:r>
            <a: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komitet_kabansk@mail.ru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иний логотип ВК ПНГ на Прозрачном Фоне • Скачать PNG Синий логотип ВК">
            <a:extLst>
              <a:ext uri="{FF2B5EF4-FFF2-40B4-BE49-F238E27FC236}">
                <a16:creationId xmlns:a16="http://schemas.microsoft.com/office/drawing/2014/main" xmlns="" id="{DDC784F5-A4F7-0CEF-2FC8-5E98C0C5D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462" y="4417901"/>
            <a:ext cx="303486" cy="3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Телефон">
            <a:extLst>
              <a:ext uri="{FF2B5EF4-FFF2-40B4-BE49-F238E27FC236}">
                <a16:creationId xmlns:a16="http://schemas.microsoft.com/office/drawing/2014/main" xmlns="" id="{D6FDCB3B-6D9E-5DA4-A4CD-8E9FC1004E3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392661" y="4082152"/>
            <a:ext cx="377087" cy="377087"/>
          </a:xfrm>
          <a:prstGeom prst="rect">
            <a:avLst/>
          </a:prstGeom>
        </p:spPr>
      </p:pic>
      <p:pic>
        <p:nvPicPr>
          <p:cNvPr id="1038" name="Picture 14" descr="Логотип телеграмма (60 фото) » Рисунки для срисовки и не только">
            <a:extLst>
              <a:ext uri="{FF2B5EF4-FFF2-40B4-BE49-F238E27FC236}">
                <a16:creationId xmlns:a16="http://schemas.microsoft.com/office/drawing/2014/main" xmlns="" id="{5302786B-CA6C-2389-2AD2-6ECB6E323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192" y="4721754"/>
            <a:ext cx="377087" cy="37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Новые цвета Яндекс.Почты — Блог Почты">
            <a:extLst>
              <a:ext uri="{FF2B5EF4-FFF2-40B4-BE49-F238E27FC236}">
                <a16:creationId xmlns:a16="http://schemas.microsoft.com/office/drawing/2014/main" xmlns="" id="{CD0960E5-43AA-6F1F-3976-B0D5F802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4709" y="5087699"/>
            <a:ext cx="320198" cy="2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65A1035-2BC7-9A1A-446B-5FBE7D7EE9C9}"/>
              </a:ext>
            </a:extLst>
          </p:cNvPr>
          <p:cNvSpPr txBox="1"/>
          <p:nvPr/>
        </p:nvSpPr>
        <p:spPr>
          <a:xfrm>
            <a:off x="3924042" y="3156234"/>
            <a:ext cx="4984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Ул.Октябрьская дом 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080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30482"/>
            <a:ext cx="9950450" cy="732790"/>
            <a:chOff x="0" y="6730482"/>
            <a:chExt cx="9950450" cy="732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688" y="6770873"/>
              <a:ext cx="5400621" cy="691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70873"/>
              <a:ext cx="5465629" cy="6918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9688" y="6730482"/>
              <a:ext cx="5400621" cy="7322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730482"/>
              <a:ext cx="5465629" cy="73225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31671" y="416836"/>
            <a:ext cx="429895" cy="429895"/>
            <a:chOff x="531671" y="416836"/>
            <a:chExt cx="429895" cy="429895"/>
          </a:xfrm>
        </p:grpSpPr>
        <p:sp>
          <p:nvSpPr>
            <p:cNvPr id="8" name="object 8"/>
            <p:cNvSpPr/>
            <p:nvPr/>
          </p:nvSpPr>
          <p:spPr>
            <a:xfrm>
              <a:off x="607862" y="506310"/>
              <a:ext cx="277495" cy="250825"/>
            </a:xfrm>
            <a:custGeom>
              <a:avLst/>
              <a:gdLst/>
              <a:ahLst/>
              <a:cxnLst/>
              <a:rect l="l" t="t" r="r" b="b"/>
              <a:pathLst>
                <a:path w="277494" h="250825">
                  <a:moveTo>
                    <a:pt x="75438" y="0"/>
                  </a:moveTo>
                  <a:lnTo>
                    <a:pt x="46098" y="5938"/>
                  </a:lnTo>
                  <a:lnTo>
                    <a:pt x="22117" y="22123"/>
                  </a:lnTo>
                  <a:lnTo>
                    <a:pt x="5936" y="46109"/>
                  </a:lnTo>
                  <a:lnTo>
                    <a:pt x="0" y="75450"/>
                  </a:lnTo>
                  <a:lnTo>
                    <a:pt x="1217" y="88975"/>
                  </a:lnTo>
                  <a:lnTo>
                    <a:pt x="18616" y="125069"/>
                  </a:lnTo>
                  <a:lnTo>
                    <a:pt x="112395" y="238201"/>
                  </a:lnTo>
                  <a:lnTo>
                    <a:pt x="138531" y="250494"/>
                  </a:lnTo>
                  <a:lnTo>
                    <a:pt x="145978" y="249672"/>
                  </a:lnTo>
                  <a:lnTo>
                    <a:pt x="152965" y="247276"/>
                  </a:lnTo>
                  <a:lnTo>
                    <a:pt x="159266" y="243417"/>
                  </a:lnTo>
                  <a:lnTo>
                    <a:pt x="164655" y="238201"/>
                  </a:lnTo>
                  <a:lnTo>
                    <a:pt x="174920" y="225818"/>
                  </a:lnTo>
                  <a:lnTo>
                    <a:pt x="136906" y="225818"/>
                  </a:lnTo>
                  <a:lnTo>
                    <a:pt x="133807" y="225374"/>
                  </a:lnTo>
                  <a:lnTo>
                    <a:pt x="37261" y="108915"/>
                  </a:lnTo>
                  <a:lnTo>
                    <a:pt x="24663" y="75450"/>
                  </a:lnTo>
                  <a:lnTo>
                    <a:pt x="28658" y="55703"/>
                  </a:lnTo>
                  <a:lnTo>
                    <a:pt x="39549" y="39562"/>
                  </a:lnTo>
                  <a:lnTo>
                    <a:pt x="55690" y="28671"/>
                  </a:lnTo>
                  <a:lnTo>
                    <a:pt x="75438" y="24676"/>
                  </a:lnTo>
                  <a:lnTo>
                    <a:pt x="130610" y="24676"/>
                  </a:lnTo>
                  <a:lnTo>
                    <a:pt x="126553" y="19888"/>
                  </a:lnTo>
                  <a:lnTo>
                    <a:pt x="111590" y="9172"/>
                  </a:lnTo>
                  <a:lnTo>
                    <a:pt x="94324" y="2376"/>
                  </a:lnTo>
                  <a:lnTo>
                    <a:pt x="75438" y="0"/>
                  </a:lnTo>
                  <a:close/>
                </a:path>
                <a:path w="277494" h="250825">
                  <a:moveTo>
                    <a:pt x="256680" y="24676"/>
                  </a:moveTo>
                  <a:lnTo>
                    <a:pt x="201637" y="24676"/>
                  </a:lnTo>
                  <a:lnTo>
                    <a:pt x="221385" y="28671"/>
                  </a:lnTo>
                  <a:lnTo>
                    <a:pt x="237526" y="39562"/>
                  </a:lnTo>
                  <a:lnTo>
                    <a:pt x="248416" y="55703"/>
                  </a:lnTo>
                  <a:lnTo>
                    <a:pt x="252412" y="75450"/>
                  </a:lnTo>
                  <a:lnTo>
                    <a:pt x="251585" y="84583"/>
                  </a:lnTo>
                  <a:lnTo>
                    <a:pt x="143243" y="225374"/>
                  </a:lnTo>
                  <a:lnTo>
                    <a:pt x="140169" y="225818"/>
                  </a:lnTo>
                  <a:lnTo>
                    <a:pt x="174920" y="225818"/>
                  </a:lnTo>
                  <a:lnTo>
                    <a:pt x="258454" y="125056"/>
                  </a:lnTo>
                  <a:lnTo>
                    <a:pt x="275854" y="88975"/>
                  </a:lnTo>
                  <a:lnTo>
                    <a:pt x="277075" y="75450"/>
                  </a:lnTo>
                  <a:lnTo>
                    <a:pt x="271139" y="46109"/>
                  </a:lnTo>
                  <a:lnTo>
                    <a:pt x="256680" y="24676"/>
                  </a:lnTo>
                  <a:close/>
                </a:path>
                <a:path w="277494" h="250825">
                  <a:moveTo>
                    <a:pt x="130610" y="24676"/>
                  </a:moveTo>
                  <a:lnTo>
                    <a:pt x="75438" y="24676"/>
                  </a:lnTo>
                  <a:lnTo>
                    <a:pt x="90944" y="27077"/>
                  </a:lnTo>
                  <a:lnTo>
                    <a:pt x="104640" y="33867"/>
                  </a:lnTo>
                  <a:lnTo>
                    <a:pt x="115666" y="44424"/>
                  </a:lnTo>
                  <a:lnTo>
                    <a:pt x="123164" y="58127"/>
                  </a:lnTo>
                  <a:lnTo>
                    <a:pt x="124088" y="60629"/>
                  </a:lnTo>
                  <a:lnTo>
                    <a:pt x="125082" y="62991"/>
                  </a:lnTo>
                  <a:lnTo>
                    <a:pt x="127787" y="67830"/>
                  </a:lnTo>
                  <a:lnTo>
                    <a:pt x="132918" y="70865"/>
                  </a:lnTo>
                  <a:lnTo>
                    <a:pt x="144157" y="70865"/>
                  </a:lnTo>
                  <a:lnTo>
                    <a:pt x="149288" y="67817"/>
                  </a:lnTo>
                  <a:lnTo>
                    <a:pt x="152006" y="62979"/>
                  </a:lnTo>
                  <a:lnTo>
                    <a:pt x="153037" y="60515"/>
                  </a:lnTo>
                  <a:lnTo>
                    <a:pt x="153898" y="58115"/>
                  </a:lnTo>
                  <a:lnTo>
                    <a:pt x="161397" y="44414"/>
                  </a:lnTo>
                  <a:lnTo>
                    <a:pt x="172255" y="34023"/>
                  </a:lnTo>
                  <a:lnTo>
                    <a:pt x="138531" y="34023"/>
                  </a:lnTo>
                  <a:lnTo>
                    <a:pt x="130610" y="24676"/>
                  </a:lnTo>
                  <a:close/>
                </a:path>
                <a:path w="277494" h="250825">
                  <a:moveTo>
                    <a:pt x="201637" y="0"/>
                  </a:moveTo>
                  <a:lnTo>
                    <a:pt x="182749" y="2376"/>
                  </a:lnTo>
                  <a:lnTo>
                    <a:pt x="165479" y="9172"/>
                  </a:lnTo>
                  <a:lnTo>
                    <a:pt x="150511" y="19888"/>
                  </a:lnTo>
                  <a:lnTo>
                    <a:pt x="138531" y="34023"/>
                  </a:lnTo>
                  <a:lnTo>
                    <a:pt x="172255" y="34023"/>
                  </a:lnTo>
                  <a:lnTo>
                    <a:pt x="172424" y="33861"/>
                  </a:lnTo>
                  <a:lnTo>
                    <a:pt x="186124" y="27075"/>
                  </a:lnTo>
                  <a:lnTo>
                    <a:pt x="201637" y="24676"/>
                  </a:lnTo>
                  <a:lnTo>
                    <a:pt x="256680" y="24676"/>
                  </a:lnTo>
                  <a:lnTo>
                    <a:pt x="254958" y="22123"/>
                  </a:lnTo>
                  <a:lnTo>
                    <a:pt x="230977" y="5938"/>
                  </a:lnTo>
                  <a:lnTo>
                    <a:pt x="201637" y="0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671" y="416836"/>
              <a:ext cx="429451" cy="42944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603" y="926504"/>
            <a:ext cx="1047592" cy="27695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40164" y="1243845"/>
            <a:ext cx="9255303" cy="795619"/>
          </a:xfrm>
          <a:prstGeom prst="rect">
            <a:avLst/>
          </a:prstGeom>
        </p:spPr>
        <p:txBody>
          <a:bodyPr vert="horz" wrap="square" lIns="0" tIns="300244" rIns="0" bIns="0" rtlCol="0">
            <a:spAutoFit/>
          </a:bodyPr>
          <a:lstStyle/>
          <a:p>
            <a:pPr marL="779780" algn="l">
              <a:lnSpc>
                <a:spcPct val="80000"/>
              </a:lnSpc>
              <a:spcBef>
                <a:spcPts val="125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РЕСУРНОГО ЦЕНТРА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ДОБРОВОЛЬЧЕСТВА «ДОБРОДОМ»: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774" y="4823950"/>
            <a:ext cx="1096454" cy="2242842"/>
            <a:chOff x="-10604" y="3140097"/>
            <a:chExt cx="1692910" cy="2988945"/>
          </a:xfrm>
        </p:grpSpPr>
        <p:sp>
          <p:nvSpPr>
            <p:cNvPr id="17" name="object 17"/>
            <p:cNvSpPr/>
            <p:nvPr/>
          </p:nvSpPr>
          <p:spPr>
            <a:xfrm>
              <a:off x="0" y="4105710"/>
              <a:ext cx="1131570" cy="2012950"/>
            </a:xfrm>
            <a:custGeom>
              <a:avLst/>
              <a:gdLst/>
              <a:ahLst/>
              <a:cxnLst/>
              <a:rect l="l" t="t" r="r" b="b"/>
              <a:pathLst>
                <a:path w="1131570" h="2012950">
                  <a:moveTo>
                    <a:pt x="0" y="132785"/>
                  </a:moveTo>
                  <a:lnTo>
                    <a:pt x="506802" y="7035"/>
                  </a:lnTo>
                  <a:lnTo>
                    <a:pt x="555763" y="0"/>
                  </a:lnTo>
                  <a:lnTo>
                    <a:pt x="603678" y="2772"/>
                  </a:lnTo>
                  <a:lnTo>
                    <a:pt x="649359" y="14635"/>
                  </a:lnTo>
                  <a:lnTo>
                    <a:pt x="691615" y="34871"/>
                  </a:lnTo>
                  <a:lnTo>
                    <a:pt x="729258" y="62766"/>
                  </a:lnTo>
                  <a:lnTo>
                    <a:pt x="761098" y="97601"/>
                  </a:lnTo>
                  <a:lnTo>
                    <a:pt x="785945" y="138661"/>
                  </a:lnTo>
                  <a:lnTo>
                    <a:pt x="802610" y="185228"/>
                  </a:lnTo>
                  <a:lnTo>
                    <a:pt x="1124327" y="1481822"/>
                  </a:lnTo>
                  <a:lnTo>
                    <a:pt x="1131366" y="1530783"/>
                  </a:lnTo>
                  <a:lnTo>
                    <a:pt x="1128597" y="1578699"/>
                  </a:lnTo>
                  <a:lnTo>
                    <a:pt x="1116736" y="1624379"/>
                  </a:lnTo>
                  <a:lnTo>
                    <a:pt x="1096499" y="1666636"/>
                  </a:lnTo>
                  <a:lnTo>
                    <a:pt x="1068604" y="1704279"/>
                  </a:lnTo>
                  <a:lnTo>
                    <a:pt x="1033767" y="1736118"/>
                  </a:lnTo>
                  <a:lnTo>
                    <a:pt x="992704" y="1760965"/>
                  </a:lnTo>
                  <a:lnTo>
                    <a:pt x="946133" y="1777631"/>
                  </a:lnTo>
                  <a:lnTo>
                    <a:pt x="0" y="2012389"/>
                  </a:lnTo>
                </a:path>
              </a:pathLst>
            </a:custGeom>
            <a:ln w="21209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3150701"/>
              <a:ext cx="1671955" cy="2106930"/>
            </a:xfrm>
            <a:custGeom>
              <a:avLst/>
              <a:gdLst/>
              <a:ahLst/>
              <a:cxnLst/>
              <a:rect l="l" t="t" r="r" b="b"/>
              <a:pathLst>
                <a:path w="1671955" h="2106929">
                  <a:moveTo>
                    <a:pt x="0" y="266850"/>
                  </a:moveTo>
                  <a:lnTo>
                    <a:pt x="1047117" y="7035"/>
                  </a:lnTo>
                  <a:lnTo>
                    <a:pt x="1096078" y="0"/>
                  </a:lnTo>
                  <a:lnTo>
                    <a:pt x="1143993" y="2772"/>
                  </a:lnTo>
                  <a:lnTo>
                    <a:pt x="1189674" y="14635"/>
                  </a:lnTo>
                  <a:lnTo>
                    <a:pt x="1231931" y="34871"/>
                  </a:lnTo>
                  <a:lnTo>
                    <a:pt x="1269573" y="62766"/>
                  </a:lnTo>
                  <a:lnTo>
                    <a:pt x="1301413" y="97601"/>
                  </a:lnTo>
                  <a:lnTo>
                    <a:pt x="1326260" y="138661"/>
                  </a:lnTo>
                  <a:lnTo>
                    <a:pt x="1342925" y="185228"/>
                  </a:lnTo>
                  <a:lnTo>
                    <a:pt x="1664642" y="1481822"/>
                  </a:lnTo>
                  <a:lnTo>
                    <a:pt x="1671678" y="1530783"/>
                  </a:lnTo>
                  <a:lnTo>
                    <a:pt x="1668907" y="1578699"/>
                  </a:lnTo>
                  <a:lnTo>
                    <a:pt x="1657045" y="1624379"/>
                  </a:lnTo>
                  <a:lnTo>
                    <a:pt x="1636810" y="1666636"/>
                  </a:lnTo>
                  <a:lnTo>
                    <a:pt x="1608916" y="1704279"/>
                  </a:lnTo>
                  <a:lnTo>
                    <a:pt x="1574081" y="1736118"/>
                  </a:lnTo>
                  <a:lnTo>
                    <a:pt x="1533019" y="1760965"/>
                  </a:lnTo>
                  <a:lnTo>
                    <a:pt x="1486448" y="1777631"/>
                  </a:lnTo>
                  <a:lnTo>
                    <a:pt x="189854" y="2099347"/>
                  </a:lnTo>
                  <a:lnTo>
                    <a:pt x="140893" y="2106383"/>
                  </a:lnTo>
                  <a:lnTo>
                    <a:pt x="92978" y="2103612"/>
                  </a:lnTo>
                  <a:lnTo>
                    <a:pt x="47297" y="2091750"/>
                  </a:lnTo>
                  <a:lnTo>
                    <a:pt x="5041" y="2071515"/>
                  </a:lnTo>
                  <a:lnTo>
                    <a:pt x="0" y="2067779"/>
                  </a:lnTo>
                </a:path>
              </a:pathLst>
            </a:custGeom>
            <a:ln w="21209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7998" y="4672784"/>
              <a:ext cx="721995" cy="721995"/>
            </a:xfrm>
            <a:custGeom>
              <a:avLst/>
              <a:gdLst/>
              <a:ahLst/>
              <a:cxnLst/>
              <a:rect l="l" t="t" r="r" b="b"/>
              <a:pathLst>
                <a:path w="721994" h="721995">
                  <a:moveTo>
                    <a:pt x="541238" y="0"/>
                  </a:moveTo>
                  <a:lnTo>
                    <a:pt x="62664" y="111953"/>
                  </a:lnTo>
                  <a:lnTo>
                    <a:pt x="11023" y="150074"/>
                  </a:lnTo>
                  <a:lnTo>
                    <a:pt x="0" y="180274"/>
                  </a:lnTo>
                  <a:lnTo>
                    <a:pt x="1463" y="213540"/>
                  </a:lnTo>
                  <a:lnTo>
                    <a:pt x="111953" y="658853"/>
                  </a:lnTo>
                  <a:lnTo>
                    <a:pt x="126210" y="688945"/>
                  </a:lnTo>
                  <a:lnTo>
                    <a:pt x="150075" y="710490"/>
                  </a:lnTo>
                  <a:lnTo>
                    <a:pt x="180280" y="721516"/>
                  </a:lnTo>
                  <a:lnTo>
                    <a:pt x="213553" y="720055"/>
                  </a:lnTo>
                  <a:lnTo>
                    <a:pt x="658853" y="609565"/>
                  </a:lnTo>
                  <a:lnTo>
                    <a:pt x="688951" y="595302"/>
                  </a:lnTo>
                  <a:lnTo>
                    <a:pt x="710495" y="571438"/>
                  </a:lnTo>
                  <a:lnTo>
                    <a:pt x="721518" y="541236"/>
                  </a:lnTo>
                  <a:lnTo>
                    <a:pt x="720055" y="507965"/>
                  </a:lnTo>
                  <a:lnTo>
                    <a:pt x="609565" y="62664"/>
                  </a:lnTo>
                  <a:lnTo>
                    <a:pt x="595308" y="32567"/>
                  </a:lnTo>
                  <a:lnTo>
                    <a:pt x="571442" y="11023"/>
                  </a:lnTo>
                  <a:lnTo>
                    <a:pt x="541238" y="0"/>
                  </a:lnTo>
                  <a:close/>
                </a:path>
              </a:pathLst>
            </a:custGeom>
            <a:solidFill>
              <a:srgbClr val="00C3B4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92363" y="2281318"/>
            <a:ext cx="8057393" cy="446935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5080">
              <a:lnSpc>
                <a:spcPct val="80000"/>
              </a:lnSpc>
              <a:spcBef>
                <a:spcPts val="250"/>
              </a:spcBef>
            </a:pPr>
            <a:r>
              <a:rPr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КОМПЕТЕНЦИЙ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волонтерского  движения, в том числе сотрудников органов власти и  государственных учреждений, НКО и коммерческих организаций  с помощью образовательных программ и методического  сопровождения.</a:t>
            </a:r>
          </a:p>
          <a:p>
            <a:pPr marR="476884" indent="-635" algn="just">
              <a:lnSpc>
                <a:spcPct val="80000"/>
              </a:lnSpc>
              <a:spcBef>
                <a:spcPts val="1345"/>
              </a:spcBef>
            </a:pPr>
            <a:r>
              <a:rPr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волонтерами,  организациями, представителями органов власти, НКО, СМИ,  бизнесом, местными сообществами и др.</a:t>
            </a:r>
          </a:p>
          <a:p>
            <a:pPr marR="422909" algn="just">
              <a:lnSpc>
                <a:spcPct val="80000"/>
              </a:lnSpc>
              <a:spcBef>
                <a:spcPts val="1245"/>
              </a:spcBef>
            </a:pPr>
            <a:r>
              <a:rPr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ПОМЕЩЕНИЯ ДЛЯ ДЕЯТЕЛЬНОСТИ  ВОЛОНТЕРОВ И ОРГАНИЗАЦИИ (КОВОРКИНГА)</a:t>
            </a:r>
            <a:endParaRPr lang="ru-RU" sz="1600" b="1" dirty="0">
              <a:solidFill>
                <a:srgbClr val="00C3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68960" indent="-635">
              <a:lnSpc>
                <a:spcPct val="80000"/>
              </a:lnSpc>
              <a:spcBef>
                <a:spcPts val="1360"/>
              </a:spcBef>
            </a:pPr>
            <a:r>
              <a:rPr lang="ru-RU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КОНСУЛЬТАЦИЙ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(методические,  бухгалтерские и др.) и иных видов услуг, направленных на  решение вопросов и задач волонтеров и волонтерских  организаций.</a:t>
            </a:r>
          </a:p>
          <a:p>
            <a:pPr marR="90170" indent="-635">
              <a:lnSpc>
                <a:spcPct val="80000"/>
              </a:lnSpc>
              <a:spcBef>
                <a:spcPts val="1350"/>
              </a:spcBef>
            </a:pPr>
            <a:r>
              <a:rPr lang="ru-RU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ИНТЕРЕСОВ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волонтерских организаций  и волонтеров на различных площадках: общественных  советах, комиссиях, в органах государственной власти и иных  структурах.</a:t>
            </a:r>
          </a:p>
          <a:p>
            <a:pPr marR="5080" indent="-635">
              <a:lnSpc>
                <a:spcPct val="80000"/>
              </a:lnSpc>
              <a:spcBef>
                <a:spcPts val="1350"/>
              </a:spcBef>
            </a:pPr>
            <a:r>
              <a:rPr lang="ru-RU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РЕЕСТРОВ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баз данных в сфере добровольчества,  в том числе с использованием ЕИС «Добровольцы России»</a:t>
            </a:r>
          </a:p>
          <a:p>
            <a:pPr marL="12700" marR="422909" algn="just">
              <a:lnSpc>
                <a:spcPct val="101800"/>
              </a:lnSpc>
              <a:spcBef>
                <a:spcPts val="124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F4592798-15E9-026D-E2A1-7CEEBBB2FD49}"/>
              </a:ext>
            </a:extLst>
          </p:cNvPr>
          <p:cNvSpPr txBox="1">
            <a:spLocks/>
          </p:cNvSpPr>
          <p:nvPr/>
        </p:nvSpPr>
        <p:spPr>
          <a:xfrm>
            <a:off x="1418914" y="337552"/>
            <a:ext cx="8093429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800" b="1" i="0">
                <a:solidFill>
                  <a:srgbClr val="51178A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R="5080">
              <a:lnSpc>
                <a:spcPct val="100299"/>
              </a:lnSpc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</a:t>
            </a:r>
            <a:r>
              <a:rPr lang="ru-RU" sz="2000" kern="0" dirty="0"/>
              <a:t> </a:t>
            </a: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РЕСУРСНОГО ЦЕНТРА</a:t>
            </a:r>
            <a:r>
              <a:rPr 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/>
          </a:p>
          <a:p>
            <a:pPr marR="5080">
              <a:lnSpc>
                <a:spcPct val="100299"/>
              </a:lnSpc>
            </a:pPr>
            <a:r>
              <a:rPr lang="ru-RU" sz="2000" dirty="0">
                <a:solidFill>
                  <a:srgbClr val="00C3B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И ПОПУЛЯРИЗАЦИЯ ВОЛОНТЕРСКОЙ ДЕЯТЕЛЬНОСТИ СРЕДИ ЖИТЕЛЕЙ РЕСПУБЛИКИ </a:t>
            </a:r>
            <a:r>
              <a:rPr lang="ru-RU" sz="2000" dirty="0" smtClean="0">
                <a:solidFill>
                  <a:srgbClr val="00C3B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БУРЯТИЯ, </a:t>
            </a:r>
            <a:r>
              <a:rPr lang="ru-RU" sz="2000" dirty="0" err="1" smtClean="0">
                <a:solidFill>
                  <a:srgbClr val="00C3B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Кабанского</a:t>
            </a:r>
            <a:r>
              <a:rPr lang="ru-RU" sz="2000" dirty="0" smtClean="0">
                <a:solidFill>
                  <a:srgbClr val="00C3B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района</a:t>
            </a:r>
            <a:endParaRPr lang="ru-RU" sz="2000" dirty="0">
              <a:solidFill>
                <a:srgbClr val="00C3B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5080">
              <a:lnSpc>
                <a:spcPct val="100299"/>
              </a:lnSpc>
            </a:pPr>
            <a:endParaRPr lang="ru-RU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0">
            <a:extLst>
              <a:ext uri="{FF2B5EF4-FFF2-40B4-BE49-F238E27FC236}">
                <a16:creationId xmlns:a16="http://schemas.microsoft.com/office/drawing/2014/main" xmlns="" id="{B11FD17B-6133-44AE-AC93-76AB7609457B}"/>
              </a:ext>
            </a:extLst>
          </p:cNvPr>
          <p:cNvSpPr/>
          <p:nvPr/>
        </p:nvSpPr>
        <p:spPr>
          <a:xfrm rot="10800000">
            <a:off x="8629650" y="109373"/>
            <a:ext cx="1314360" cy="1457099"/>
          </a:xfrm>
          <a:custGeom>
            <a:avLst/>
            <a:gdLst/>
            <a:ahLst/>
            <a:cxnLst/>
            <a:rect l="l" t="t" r="r" b="b"/>
            <a:pathLst>
              <a:path w="2116455" h="2251710">
                <a:moveTo>
                  <a:pt x="1918684" y="351147"/>
                </a:moveTo>
                <a:lnTo>
                  <a:pt x="532580" y="7218"/>
                </a:lnTo>
                <a:lnTo>
                  <a:pt x="486025" y="0"/>
                </a:lnTo>
                <a:lnTo>
                  <a:pt x="440241" y="1133"/>
                </a:lnTo>
                <a:lnTo>
                  <a:pt x="396121" y="10080"/>
                </a:lnTo>
                <a:lnTo>
                  <a:pt x="354558" y="26303"/>
                </a:lnTo>
                <a:lnTo>
                  <a:pt x="316445" y="49263"/>
                </a:lnTo>
                <a:lnTo>
                  <a:pt x="282676" y="78423"/>
                </a:lnTo>
                <a:lnTo>
                  <a:pt x="254144" y="113244"/>
                </a:lnTo>
                <a:lnTo>
                  <a:pt x="231742" y="153188"/>
                </a:lnTo>
                <a:lnTo>
                  <a:pt x="216363" y="197718"/>
                </a:lnTo>
                <a:lnTo>
                  <a:pt x="0" y="1069708"/>
                </a:lnTo>
              </a:path>
              <a:path w="2116455" h="2251710">
                <a:moveTo>
                  <a:pt x="0" y="1874337"/>
                </a:moveTo>
                <a:lnTo>
                  <a:pt x="18396" y="1884656"/>
                </a:lnTo>
                <a:lnTo>
                  <a:pt x="62922" y="1900039"/>
                </a:lnTo>
                <a:lnTo>
                  <a:pt x="1449025" y="2243968"/>
                </a:lnTo>
                <a:lnTo>
                  <a:pt x="1495580" y="2251186"/>
                </a:lnTo>
                <a:lnTo>
                  <a:pt x="1541365" y="2250053"/>
                </a:lnTo>
                <a:lnTo>
                  <a:pt x="1585485" y="2241106"/>
                </a:lnTo>
                <a:lnTo>
                  <a:pt x="1627049" y="2224883"/>
                </a:lnTo>
                <a:lnTo>
                  <a:pt x="1665162" y="2201923"/>
                </a:lnTo>
                <a:lnTo>
                  <a:pt x="1698933" y="2172763"/>
                </a:lnTo>
                <a:lnTo>
                  <a:pt x="1727467" y="2137942"/>
                </a:lnTo>
                <a:lnTo>
                  <a:pt x="1749872" y="2097997"/>
                </a:lnTo>
                <a:lnTo>
                  <a:pt x="1765255" y="2053468"/>
                </a:lnTo>
                <a:lnTo>
                  <a:pt x="2109184" y="667377"/>
                </a:lnTo>
                <a:lnTo>
                  <a:pt x="2116399" y="620822"/>
                </a:lnTo>
                <a:lnTo>
                  <a:pt x="2115264" y="575037"/>
                </a:lnTo>
                <a:lnTo>
                  <a:pt x="2106316" y="530917"/>
                </a:lnTo>
                <a:lnTo>
                  <a:pt x="2090094" y="489353"/>
                </a:lnTo>
                <a:lnTo>
                  <a:pt x="2067135" y="451240"/>
                </a:lnTo>
                <a:lnTo>
                  <a:pt x="2037976" y="417469"/>
                </a:lnTo>
                <a:lnTo>
                  <a:pt x="2003156" y="388935"/>
                </a:lnTo>
                <a:lnTo>
                  <a:pt x="1963213" y="366530"/>
                </a:lnTo>
                <a:lnTo>
                  <a:pt x="1918684" y="351147"/>
                </a:lnTo>
              </a:path>
            </a:pathLst>
          </a:custGeom>
          <a:ln w="22669">
            <a:solidFill>
              <a:srgbClr val="511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607862" y="1307171"/>
            <a:ext cx="5036912" cy="4399281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98450" marR="5080" indent="-285750">
              <a:spcBef>
                <a:spcPts val="685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Ресурсные центры добровольчества </a:t>
            </a:r>
          </a:p>
          <a:p>
            <a:pPr marL="12700" marR="5080">
              <a:spcBef>
                <a:spcPts val="685"/>
              </a:spcBef>
              <a:buClr>
                <a:schemeClr val="accent5"/>
              </a:buCl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marL="298450" marR="5080" indent="-285750">
              <a:spcBef>
                <a:spcPts val="685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 «Волонтеры победы»</a:t>
            </a:r>
          </a:p>
          <a:p>
            <a:pPr marL="298450" marR="5080" indent="-285750">
              <a:spcBef>
                <a:spcPts val="685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 «Волонтеры медики»</a:t>
            </a:r>
          </a:p>
          <a:p>
            <a:pPr marL="298450" marR="5080" indent="-285750">
              <a:spcBef>
                <a:spcPts val="68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 «Волонтеры культуры»</a:t>
            </a:r>
          </a:p>
          <a:p>
            <a:pPr marL="298450" marR="5080" indent="-285750">
              <a:spcBef>
                <a:spcPts val="685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Добровольческий корпус Байкала</a:t>
            </a:r>
          </a:p>
          <a:p>
            <a:pPr marL="298450" marR="5080" indent="-285750">
              <a:spcBef>
                <a:spcPts val="685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поиска пропавших людей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ЛизаАлерт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98450" marR="5080" indent="-285750">
              <a:spcBef>
                <a:spcPts val="685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волонтеры Бурятии</a:t>
            </a:r>
          </a:p>
          <a:p>
            <a:pPr marL="298450" marR="5080" indent="-285750">
              <a:spcBef>
                <a:spcPts val="685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 «Волонтерская Рота Боевого Братства»</a:t>
            </a:r>
          </a:p>
          <a:p>
            <a:pPr marL="298450" marR="5080" indent="-285750">
              <a:spcBef>
                <a:spcPts val="685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 волонтеров-экологов «Делай»</a:t>
            </a:r>
          </a:p>
          <a:p>
            <a:pPr marL="298450" marR="5080" indent="-285750">
              <a:spcBef>
                <a:spcPts val="685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организация </a:t>
            </a:r>
          </a:p>
          <a:p>
            <a:pPr marL="12700" marR="5080">
              <a:spcBef>
                <a:spcPts val="685"/>
              </a:spcBef>
              <a:buClr>
                <a:schemeClr val="accent5"/>
              </a:buCl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«Новая энергия»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1672" y="416836"/>
            <a:ext cx="429895" cy="429895"/>
            <a:chOff x="531672" y="416836"/>
            <a:chExt cx="429895" cy="429895"/>
          </a:xfrm>
        </p:grpSpPr>
        <p:sp>
          <p:nvSpPr>
            <p:cNvPr id="4" name="object 4"/>
            <p:cNvSpPr/>
            <p:nvPr/>
          </p:nvSpPr>
          <p:spPr>
            <a:xfrm>
              <a:off x="607862" y="506310"/>
              <a:ext cx="277495" cy="250825"/>
            </a:xfrm>
            <a:custGeom>
              <a:avLst/>
              <a:gdLst/>
              <a:ahLst/>
              <a:cxnLst/>
              <a:rect l="l" t="t" r="r" b="b"/>
              <a:pathLst>
                <a:path w="277494" h="250825">
                  <a:moveTo>
                    <a:pt x="75438" y="0"/>
                  </a:moveTo>
                  <a:lnTo>
                    <a:pt x="46098" y="5938"/>
                  </a:lnTo>
                  <a:lnTo>
                    <a:pt x="22117" y="22123"/>
                  </a:lnTo>
                  <a:lnTo>
                    <a:pt x="5936" y="46109"/>
                  </a:lnTo>
                  <a:lnTo>
                    <a:pt x="0" y="75450"/>
                  </a:lnTo>
                  <a:lnTo>
                    <a:pt x="1217" y="88975"/>
                  </a:lnTo>
                  <a:lnTo>
                    <a:pt x="18616" y="125069"/>
                  </a:lnTo>
                  <a:lnTo>
                    <a:pt x="112395" y="238201"/>
                  </a:lnTo>
                  <a:lnTo>
                    <a:pt x="138531" y="250494"/>
                  </a:lnTo>
                  <a:lnTo>
                    <a:pt x="145978" y="249672"/>
                  </a:lnTo>
                  <a:lnTo>
                    <a:pt x="152965" y="247276"/>
                  </a:lnTo>
                  <a:lnTo>
                    <a:pt x="159266" y="243417"/>
                  </a:lnTo>
                  <a:lnTo>
                    <a:pt x="164655" y="238201"/>
                  </a:lnTo>
                  <a:lnTo>
                    <a:pt x="174920" y="225818"/>
                  </a:lnTo>
                  <a:lnTo>
                    <a:pt x="136906" y="225818"/>
                  </a:lnTo>
                  <a:lnTo>
                    <a:pt x="133807" y="225374"/>
                  </a:lnTo>
                  <a:lnTo>
                    <a:pt x="37261" y="108915"/>
                  </a:lnTo>
                  <a:lnTo>
                    <a:pt x="24663" y="75450"/>
                  </a:lnTo>
                  <a:lnTo>
                    <a:pt x="28658" y="55703"/>
                  </a:lnTo>
                  <a:lnTo>
                    <a:pt x="39549" y="39562"/>
                  </a:lnTo>
                  <a:lnTo>
                    <a:pt x="55690" y="28671"/>
                  </a:lnTo>
                  <a:lnTo>
                    <a:pt x="75438" y="24676"/>
                  </a:lnTo>
                  <a:lnTo>
                    <a:pt x="130610" y="24676"/>
                  </a:lnTo>
                  <a:lnTo>
                    <a:pt x="126553" y="19888"/>
                  </a:lnTo>
                  <a:lnTo>
                    <a:pt x="111590" y="9172"/>
                  </a:lnTo>
                  <a:lnTo>
                    <a:pt x="94324" y="2376"/>
                  </a:lnTo>
                  <a:lnTo>
                    <a:pt x="75438" y="0"/>
                  </a:lnTo>
                  <a:close/>
                </a:path>
                <a:path w="277494" h="250825">
                  <a:moveTo>
                    <a:pt x="256680" y="24676"/>
                  </a:moveTo>
                  <a:lnTo>
                    <a:pt x="201637" y="24676"/>
                  </a:lnTo>
                  <a:lnTo>
                    <a:pt x="221385" y="28671"/>
                  </a:lnTo>
                  <a:lnTo>
                    <a:pt x="237526" y="39562"/>
                  </a:lnTo>
                  <a:lnTo>
                    <a:pt x="248416" y="55703"/>
                  </a:lnTo>
                  <a:lnTo>
                    <a:pt x="252412" y="75450"/>
                  </a:lnTo>
                  <a:lnTo>
                    <a:pt x="251585" y="84583"/>
                  </a:lnTo>
                  <a:lnTo>
                    <a:pt x="143243" y="225374"/>
                  </a:lnTo>
                  <a:lnTo>
                    <a:pt x="140169" y="225818"/>
                  </a:lnTo>
                  <a:lnTo>
                    <a:pt x="174920" y="225818"/>
                  </a:lnTo>
                  <a:lnTo>
                    <a:pt x="258454" y="125056"/>
                  </a:lnTo>
                  <a:lnTo>
                    <a:pt x="275854" y="88975"/>
                  </a:lnTo>
                  <a:lnTo>
                    <a:pt x="277075" y="75450"/>
                  </a:lnTo>
                  <a:lnTo>
                    <a:pt x="271139" y="46109"/>
                  </a:lnTo>
                  <a:lnTo>
                    <a:pt x="256680" y="24676"/>
                  </a:lnTo>
                  <a:close/>
                </a:path>
                <a:path w="277494" h="250825">
                  <a:moveTo>
                    <a:pt x="130610" y="24676"/>
                  </a:moveTo>
                  <a:lnTo>
                    <a:pt x="75438" y="24676"/>
                  </a:lnTo>
                  <a:lnTo>
                    <a:pt x="90944" y="27077"/>
                  </a:lnTo>
                  <a:lnTo>
                    <a:pt x="104640" y="33867"/>
                  </a:lnTo>
                  <a:lnTo>
                    <a:pt x="115666" y="44424"/>
                  </a:lnTo>
                  <a:lnTo>
                    <a:pt x="123164" y="58127"/>
                  </a:lnTo>
                  <a:lnTo>
                    <a:pt x="124088" y="60629"/>
                  </a:lnTo>
                  <a:lnTo>
                    <a:pt x="125082" y="62991"/>
                  </a:lnTo>
                  <a:lnTo>
                    <a:pt x="127787" y="67830"/>
                  </a:lnTo>
                  <a:lnTo>
                    <a:pt x="132918" y="70865"/>
                  </a:lnTo>
                  <a:lnTo>
                    <a:pt x="144157" y="70865"/>
                  </a:lnTo>
                  <a:lnTo>
                    <a:pt x="149288" y="67817"/>
                  </a:lnTo>
                  <a:lnTo>
                    <a:pt x="152006" y="62979"/>
                  </a:lnTo>
                  <a:lnTo>
                    <a:pt x="153037" y="60515"/>
                  </a:lnTo>
                  <a:lnTo>
                    <a:pt x="153898" y="58115"/>
                  </a:lnTo>
                  <a:lnTo>
                    <a:pt x="161402" y="44414"/>
                  </a:lnTo>
                  <a:lnTo>
                    <a:pt x="172260" y="34023"/>
                  </a:lnTo>
                  <a:lnTo>
                    <a:pt x="138531" y="34023"/>
                  </a:lnTo>
                  <a:lnTo>
                    <a:pt x="130610" y="24676"/>
                  </a:lnTo>
                  <a:close/>
                </a:path>
                <a:path w="277494" h="250825">
                  <a:moveTo>
                    <a:pt x="201637" y="0"/>
                  </a:moveTo>
                  <a:lnTo>
                    <a:pt x="182749" y="2376"/>
                  </a:lnTo>
                  <a:lnTo>
                    <a:pt x="165479" y="9172"/>
                  </a:lnTo>
                  <a:lnTo>
                    <a:pt x="150511" y="19888"/>
                  </a:lnTo>
                  <a:lnTo>
                    <a:pt x="138531" y="34023"/>
                  </a:lnTo>
                  <a:lnTo>
                    <a:pt x="172260" y="34023"/>
                  </a:lnTo>
                  <a:lnTo>
                    <a:pt x="172429" y="33861"/>
                  </a:lnTo>
                  <a:lnTo>
                    <a:pt x="186125" y="27075"/>
                  </a:lnTo>
                  <a:lnTo>
                    <a:pt x="201637" y="24676"/>
                  </a:lnTo>
                  <a:lnTo>
                    <a:pt x="256680" y="24676"/>
                  </a:lnTo>
                  <a:lnTo>
                    <a:pt x="254958" y="22123"/>
                  </a:lnTo>
                  <a:lnTo>
                    <a:pt x="230977" y="5938"/>
                  </a:lnTo>
                  <a:lnTo>
                    <a:pt x="201637" y="0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672" y="416836"/>
              <a:ext cx="429450" cy="42944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604" y="926504"/>
            <a:ext cx="1047591" cy="27695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-6299" y="5793550"/>
            <a:ext cx="9950399" cy="1257214"/>
            <a:chOff x="0" y="6205522"/>
            <a:chExt cx="9950399" cy="1257214"/>
          </a:xfrm>
        </p:grpSpPr>
        <p:sp>
          <p:nvSpPr>
            <p:cNvPr id="9" name="object 9"/>
            <p:cNvSpPr/>
            <p:nvPr/>
          </p:nvSpPr>
          <p:spPr>
            <a:xfrm>
              <a:off x="50" y="6847458"/>
              <a:ext cx="1778000" cy="340360"/>
            </a:xfrm>
            <a:custGeom>
              <a:avLst/>
              <a:gdLst/>
              <a:ahLst/>
              <a:cxnLst/>
              <a:rect l="l" t="t" r="r" b="b"/>
              <a:pathLst>
                <a:path w="1778000" h="340359">
                  <a:moveTo>
                    <a:pt x="1777847" y="0"/>
                  </a:moveTo>
                  <a:lnTo>
                    <a:pt x="0" y="0"/>
                  </a:lnTo>
                  <a:lnTo>
                    <a:pt x="0" y="340334"/>
                  </a:lnTo>
                  <a:lnTo>
                    <a:pt x="1777847" y="340334"/>
                  </a:lnTo>
                  <a:lnTo>
                    <a:pt x="1777847" y="0"/>
                  </a:lnTo>
                  <a:close/>
                </a:path>
              </a:pathLst>
            </a:custGeom>
            <a:solidFill>
              <a:srgbClr val="00C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77949" y="6847509"/>
              <a:ext cx="8172450" cy="340360"/>
            </a:xfrm>
            <a:custGeom>
              <a:avLst/>
              <a:gdLst/>
              <a:ahLst/>
              <a:cxnLst/>
              <a:rect l="l" t="t" r="r" b="b"/>
              <a:pathLst>
                <a:path w="8172450" h="340359">
                  <a:moveTo>
                    <a:pt x="8172411" y="0"/>
                  </a:moveTo>
                  <a:lnTo>
                    <a:pt x="0" y="0"/>
                  </a:lnTo>
                  <a:lnTo>
                    <a:pt x="0" y="340334"/>
                  </a:lnTo>
                  <a:lnTo>
                    <a:pt x="8172411" y="340334"/>
                  </a:lnTo>
                  <a:lnTo>
                    <a:pt x="8172411" y="0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9689" y="6770872"/>
              <a:ext cx="5400620" cy="6918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770872"/>
              <a:ext cx="5465630" cy="6918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9689" y="6730482"/>
              <a:ext cx="5400620" cy="7322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730482"/>
              <a:ext cx="5465630" cy="73225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8872" y="6205522"/>
              <a:ext cx="756905" cy="740922"/>
            </a:xfrm>
            <a:custGeom>
              <a:avLst/>
              <a:gdLst/>
              <a:ahLst/>
              <a:cxnLst/>
              <a:rect l="l" t="t" r="r" b="b"/>
              <a:pathLst>
                <a:path w="1184275" h="1184275">
                  <a:moveTo>
                    <a:pt x="307082" y="0"/>
                  </a:moveTo>
                  <a:lnTo>
                    <a:pt x="265806" y="9840"/>
                  </a:lnTo>
                  <a:lnTo>
                    <a:pt x="229799" y="31528"/>
                  </a:lnTo>
                  <a:lnTo>
                    <a:pt x="201803" y="63414"/>
                  </a:lnTo>
                  <a:lnTo>
                    <a:pt x="184557" y="103848"/>
                  </a:lnTo>
                  <a:lnTo>
                    <a:pt x="3658" y="832930"/>
                  </a:lnTo>
                  <a:lnTo>
                    <a:pt x="0" y="876736"/>
                  </a:lnTo>
                  <a:lnTo>
                    <a:pt x="9840" y="918013"/>
                  </a:lnTo>
                  <a:lnTo>
                    <a:pt x="31528" y="954019"/>
                  </a:lnTo>
                  <a:lnTo>
                    <a:pt x="63414" y="982016"/>
                  </a:lnTo>
                  <a:lnTo>
                    <a:pt x="103848" y="999262"/>
                  </a:lnTo>
                  <a:lnTo>
                    <a:pt x="832930" y="1180160"/>
                  </a:lnTo>
                  <a:lnTo>
                    <a:pt x="876736" y="1183817"/>
                  </a:lnTo>
                  <a:lnTo>
                    <a:pt x="918013" y="1173974"/>
                  </a:lnTo>
                  <a:lnTo>
                    <a:pt x="954019" y="1152282"/>
                  </a:lnTo>
                  <a:lnTo>
                    <a:pt x="982016" y="1120393"/>
                  </a:lnTo>
                  <a:lnTo>
                    <a:pt x="999262" y="1079957"/>
                  </a:lnTo>
                  <a:lnTo>
                    <a:pt x="1180160" y="350889"/>
                  </a:lnTo>
                  <a:lnTo>
                    <a:pt x="1183817" y="307082"/>
                  </a:lnTo>
                  <a:lnTo>
                    <a:pt x="1173974" y="265806"/>
                  </a:lnTo>
                  <a:lnTo>
                    <a:pt x="1152282" y="229799"/>
                  </a:lnTo>
                  <a:lnTo>
                    <a:pt x="1120393" y="201803"/>
                  </a:lnTo>
                  <a:lnTo>
                    <a:pt x="1079957" y="184557"/>
                  </a:lnTo>
                  <a:lnTo>
                    <a:pt x="350889" y="3658"/>
                  </a:lnTo>
                  <a:lnTo>
                    <a:pt x="307082" y="0"/>
                  </a:lnTo>
                  <a:close/>
                </a:path>
              </a:pathLst>
            </a:custGeom>
            <a:solidFill>
              <a:srgbClr val="00C3B4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3" y="0"/>
            <a:ext cx="9950450" cy="237490"/>
            <a:chOff x="63" y="0"/>
            <a:chExt cx="9950450" cy="237490"/>
          </a:xfrm>
        </p:grpSpPr>
        <p:sp>
          <p:nvSpPr>
            <p:cNvPr id="19" name="object 19"/>
            <p:cNvSpPr/>
            <p:nvPr/>
          </p:nvSpPr>
          <p:spPr>
            <a:xfrm>
              <a:off x="63" y="0"/>
              <a:ext cx="9519920" cy="237490"/>
            </a:xfrm>
            <a:custGeom>
              <a:avLst/>
              <a:gdLst/>
              <a:ahLst/>
              <a:cxnLst/>
              <a:rect l="l" t="t" r="r" b="b"/>
              <a:pathLst>
                <a:path w="9519920" h="237490">
                  <a:moveTo>
                    <a:pt x="0" y="237045"/>
                  </a:moveTo>
                  <a:lnTo>
                    <a:pt x="9519602" y="237045"/>
                  </a:lnTo>
                  <a:lnTo>
                    <a:pt x="9519602" y="0"/>
                  </a:lnTo>
                  <a:lnTo>
                    <a:pt x="0" y="0"/>
                  </a:lnTo>
                  <a:lnTo>
                    <a:pt x="0" y="237045"/>
                  </a:lnTo>
                  <a:close/>
                </a:path>
              </a:pathLst>
            </a:custGeom>
            <a:solidFill>
              <a:srgbClr val="00C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19666" y="0"/>
              <a:ext cx="431165" cy="237490"/>
            </a:xfrm>
            <a:custGeom>
              <a:avLst/>
              <a:gdLst/>
              <a:ahLst/>
              <a:cxnLst/>
              <a:rect l="l" t="t" r="r" b="b"/>
              <a:pathLst>
                <a:path w="431165" h="237490">
                  <a:moveTo>
                    <a:pt x="0" y="0"/>
                  </a:moveTo>
                  <a:lnTo>
                    <a:pt x="430644" y="0"/>
                  </a:lnTo>
                  <a:lnTo>
                    <a:pt x="430644" y="237045"/>
                  </a:lnTo>
                  <a:lnTo>
                    <a:pt x="0" y="237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DD061148-BB4B-0471-1E2E-904D86C45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439"/>
          <a:stretch/>
        </p:blipFill>
        <p:spPr bwMode="auto">
          <a:xfrm>
            <a:off x="7571326" y="2878135"/>
            <a:ext cx="2288034" cy="172886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17">
            <a:extLst>
              <a:ext uri="{FF2B5EF4-FFF2-40B4-BE49-F238E27FC236}">
                <a16:creationId xmlns:a16="http://schemas.microsoft.com/office/drawing/2014/main" xmlns="" id="{16002AAF-7621-5433-CB82-784E7A67DD0B}"/>
              </a:ext>
            </a:extLst>
          </p:cNvPr>
          <p:cNvSpPr/>
          <p:nvPr/>
        </p:nvSpPr>
        <p:spPr>
          <a:xfrm>
            <a:off x="0" y="5352546"/>
            <a:ext cx="756905" cy="1657142"/>
          </a:xfrm>
          <a:custGeom>
            <a:avLst/>
            <a:gdLst/>
            <a:ahLst/>
            <a:cxnLst/>
            <a:rect l="l" t="t" r="r" b="b"/>
            <a:pathLst>
              <a:path w="1239520" h="2039620">
                <a:moveTo>
                  <a:pt x="0" y="159517"/>
                </a:moveTo>
                <a:lnTo>
                  <a:pt x="614541" y="7035"/>
                </a:lnTo>
                <a:lnTo>
                  <a:pt x="663502" y="0"/>
                </a:lnTo>
                <a:lnTo>
                  <a:pt x="711417" y="2772"/>
                </a:lnTo>
                <a:lnTo>
                  <a:pt x="757098" y="14635"/>
                </a:lnTo>
                <a:lnTo>
                  <a:pt x="799355" y="34871"/>
                </a:lnTo>
                <a:lnTo>
                  <a:pt x="836997" y="62766"/>
                </a:lnTo>
                <a:lnTo>
                  <a:pt x="868837" y="97601"/>
                </a:lnTo>
                <a:lnTo>
                  <a:pt x="893684" y="138661"/>
                </a:lnTo>
                <a:lnTo>
                  <a:pt x="910349" y="185228"/>
                </a:lnTo>
                <a:lnTo>
                  <a:pt x="1232066" y="1481822"/>
                </a:lnTo>
                <a:lnTo>
                  <a:pt x="1239105" y="1530783"/>
                </a:lnTo>
                <a:lnTo>
                  <a:pt x="1236336" y="1578699"/>
                </a:lnTo>
                <a:lnTo>
                  <a:pt x="1224475" y="1624379"/>
                </a:lnTo>
                <a:lnTo>
                  <a:pt x="1204239" y="1666636"/>
                </a:lnTo>
                <a:lnTo>
                  <a:pt x="1176344" y="1704279"/>
                </a:lnTo>
                <a:lnTo>
                  <a:pt x="1141506" y="1736118"/>
                </a:lnTo>
                <a:lnTo>
                  <a:pt x="1100444" y="1760965"/>
                </a:lnTo>
                <a:lnTo>
                  <a:pt x="1053872" y="1777631"/>
                </a:lnTo>
                <a:lnTo>
                  <a:pt x="0" y="2039122"/>
                </a:lnTo>
              </a:path>
            </a:pathLst>
          </a:custGeom>
          <a:ln w="21209">
            <a:solidFill>
              <a:srgbClr val="511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xmlns="" id="{631C4B00-B8D1-E7DE-FE93-0F01DB012A6B}"/>
              </a:ext>
            </a:extLst>
          </p:cNvPr>
          <p:cNvSpPr/>
          <p:nvPr/>
        </p:nvSpPr>
        <p:spPr>
          <a:xfrm>
            <a:off x="8151963" y="14719"/>
            <a:ext cx="1184275" cy="1184275"/>
          </a:xfrm>
          <a:custGeom>
            <a:avLst/>
            <a:gdLst/>
            <a:ahLst/>
            <a:cxnLst/>
            <a:rect l="l" t="t" r="r" b="b"/>
            <a:pathLst>
              <a:path w="1184275" h="1184275">
                <a:moveTo>
                  <a:pt x="307082" y="0"/>
                </a:moveTo>
                <a:lnTo>
                  <a:pt x="265806" y="9840"/>
                </a:lnTo>
                <a:lnTo>
                  <a:pt x="229799" y="31528"/>
                </a:lnTo>
                <a:lnTo>
                  <a:pt x="201803" y="63414"/>
                </a:lnTo>
                <a:lnTo>
                  <a:pt x="184557" y="103848"/>
                </a:lnTo>
                <a:lnTo>
                  <a:pt x="3658" y="832930"/>
                </a:lnTo>
                <a:lnTo>
                  <a:pt x="0" y="876736"/>
                </a:lnTo>
                <a:lnTo>
                  <a:pt x="9840" y="918013"/>
                </a:lnTo>
                <a:lnTo>
                  <a:pt x="31528" y="954019"/>
                </a:lnTo>
                <a:lnTo>
                  <a:pt x="63414" y="982016"/>
                </a:lnTo>
                <a:lnTo>
                  <a:pt x="103848" y="999262"/>
                </a:lnTo>
                <a:lnTo>
                  <a:pt x="832930" y="1180160"/>
                </a:lnTo>
                <a:lnTo>
                  <a:pt x="876736" y="1183817"/>
                </a:lnTo>
                <a:lnTo>
                  <a:pt x="918013" y="1173974"/>
                </a:lnTo>
                <a:lnTo>
                  <a:pt x="954019" y="1152282"/>
                </a:lnTo>
                <a:lnTo>
                  <a:pt x="982016" y="1120393"/>
                </a:lnTo>
                <a:lnTo>
                  <a:pt x="999262" y="1079957"/>
                </a:lnTo>
                <a:lnTo>
                  <a:pt x="1180160" y="350889"/>
                </a:lnTo>
                <a:lnTo>
                  <a:pt x="1183817" y="307082"/>
                </a:lnTo>
                <a:lnTo>
                  <a:pt x="1173974" y="265806"/>
                </a:lnTo>
                <a:lnTo>
                  <a:pt x="1152282" y="229799"/>
                </a:lnTo>
                <a:lnTo>
                  <a:pt x="1120393" y="201803"/>
                </a:lnTo>
                <a:lnTo>
                  <a:pt x="1079957" y="184557"/>
                </a:lnTo>
                <a:lnTo>
                  <a:pt x="350889" y="3658"/>
                </a:lnTo>
                <a:lnTo>
                  <a:pt x="307082" y="0"/>
                </a:lnTo>
                <a:close/>
              </a:path>
            </a:pathLst>
          </a:custGeom>
          <a:solidFill>
            <a:srgbClr val="00C3B4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6FF913F-6E12-EF9C-AE09-D9335C0CAB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9845" t="13214" r="13710"/>
          <a:stretch/>
        </p:blipFill>
        <p:spPr>
          <a:xfrm>
            <a:off x="5478618" y="2889968"/>
            <a:ext cx="2028410" cy="17270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xmlns="" id="{4AA70C24-E9AB-41B7-B756-B49EA102E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7" t="5582" r="4289" b="31033"/>
          <a:stretch/>
        </p:blipFill>
        <p:spPr bwMode="auto">
          <a:xfrm>
            <a:off x="5276851" y="4690066"/>
            <a:ext cx="2234518" cy="154045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C47E1FC5-CC6F-1760-B4B7-9B6879739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78" t="10311" r="15895" b="29300"/>
          <a:stretch/>
        </p:blipFill>
        <p:spPr bwMode="auto">
          <a:xfrm>
            <a:off x="7596825" y="1257729"/>
            <a:ext cx="2288034" cy="156167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FA3381F1-55AD-1F19-EBA5-61856209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1326" y="4694420"/>
            <a:ext cx="2288033" cy="15246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F77015BF-4A44-F040-1B08-CE0204CE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193" y="418706"/>
            <a:ext cx="7692319" cy="738664"/>
          </a:xfrm>
        </p:spPr>
        <p:txBody>
          <a:bodyPr/>
          <a:lstStyle/>
          <a:p>
            <a:r>
              <a:rPr lang="ru-RU" sz="2400" dirty="0"/>
              <a:t>ОСНОВНЫЕ РЕСПУБЛИКАНСКИЕ ДОБРОВОЛЬЧЕСКИЕ ОРГАНИЗАЦИИ: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8C0B3EE-0F40-9F96-473C-8AEC003D87D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19197" y="1293434"/>
            <a:ext cx="2287831" cy="15246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0">
            <a:extLst>
              <a:ext uri="{FF2B5EF4-FFF2-40B4-BE49-F238E27FC236}">
                <a16:creationId xmlns:a16="http://schemas.microsoft.com/office/drawing/2014/main" xmlns="" id="{B11FD17B-6133-44AE-AC93-76AB7609457B}"/>
              </a:ext>
            </a:extLst>
          </p:cNvPr>
          <p:cNvSpPr/>
          <p:nvPr/>
        </p:nvSpPr>
        <p:spPr>
          <a:xfrm rot="10800000">
            <a:off x="8629650" y="109373"/>
            <a:ext cx="1314360" cy="1457099"/>
          </a:xfrm>
          <a:custGeom>
            <a:avLst/>
            <a:gdLst/>
            <a:ahLst/>
            <a:cxnLst/>
            <a:rect l="l" t="t" r="r" b="b"/>
            <a:pathLst>
              <a:path w="2116455" h="2251710">
                <a:moveTo>
                  <a:pt x="1918684" y="351147"/>
                </a:moveTo>
                <a:lnTo>
                  <a:pt x="532580" y="7218"/>
                </a:lnTo>
                <a:lnTo>
                  <a:pt x="486025" y="0"/>
                </a:lnTo>
                <a:lnTo>
                  <a:pt x="440241" y="1133"/>
                </a:lnTo>
                <a:lnTo>
                  <a:pt x="396121" y="10080"/>
                </a:lnTo>
                <a:lnTo>
                  <a:pt x="354558" y="26303"/>
                </a:lnTo>
                <a:lnTo>
                  <a:pt x="316445" y="49263"/>
                </a:lnTo>
                <a:lnTo>
                  <a:pt x="282676" y="78423"/>
                </a:lnTo>
                <a:lnTo>
                  <a:pt x="254144" y="113244"/>
                </a:lnTo>
                <a:lnTo>
                  <a:pt x="231742" y="153188"/>
                </a:lnTo>
                <a:lnTo>
                  <a:pt x="216363" y="197718"/>
                </a:lnTo>
                <a:lnTo>
                  <a:pt x="0" y="1069708"/>
                </a:lnTo>
              </a:path>
              <a:path w="2116455" h="2251710">
                <a:moveTo>
                  <a:pt x="0" y="1874337"/>
                </a:moveTo>
                <a:lnTo>
                  <a:pt x="18396" y="1884656"/>
                </a:lnTo>
                <a:lnTo>
                  <a:pt x="62922" y="1900039"/>
                </a:lnTo>
                <a:lnTo>
                  <a:pt x="1449025" y="2243968"/>
                </a:lnTo>
                <a:lnTo>
                  <a:pt x="1495580" y="2251186"/>
                </a:lnTo>
                <a:lnTo>
                  <a:pt x="1541365" y="2250053"/>
                </a:lnTo>
                <a:lnTo>
                  <a:pt x="1585485" y="2241106"/>
                </a:lnTo>
                <a:lnTo>
                  <a:pt x="1627049" y="2224883"/>
                </a:lnTo>
                <a:lnTo>
                  <a:pt x="1665162" y="2201923"/>
                </a:lnTo>
                <a:lnTo>
                  <a:pt x="1698933" y="2172763"/>
                </a:lnTo>
                <a:lnTo>
                  <a:pt x="1727467" y="2137942"/>
                </a:lnTo>
                <a:lnTo>
                  <a:pt x="1749872" y="2097997"/>
                </a:lnTo>
                <a:lnTo>
                  <a:pt x="1765255" y="2053468"/>
                </a:lnTo>
                <a:lnTo>
                  <a:pt x="2109184" y="667377"/>
                </a:lnTo>
                <a:lnTo>
                  <a:pt x="2116399" y="620822"/>
                </a:lnTo>
                <a:lnTo>
                  <a:pt x="2115264" y="575037"/>
                </a:lnTo>
                <a:lnTo>
                  <a:pt x="2106316" y="530917"/>
                </a:lnTo>
                <a:lnTo>
                  <a:pt x="2090094" y="489353"/>
                </a:lnTo>
                <a:lnTo>
                  <a:pt x="2067135" y="451240"/>
                </a:lnTo>
                <a:lnTo>
                  <a:pt x="2037976" y="417469"/>
                </a:lnTo>
                <a:lnTo>
                  <a:pt x="2003156" y="388935"/>
                </a:lnTo>
                <a:lnTo>
                  <a:pt x="1963213" y="366530"/>
                </a:lnTo>
                <a:lnTo>
                  <a:pt x="1918684" y="351147"/>
                </a:lnTo>
              </a:path>
            </a:pathLst>
          </a:custGeom>
          <a:ln w="22669">
            <a:solidFill>
              <a:srgbClr val="511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97702" y="1316021"/>
            <a:ext cx="9000491" cy="277063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4965" marR="568960" algn="l" rtl="0">
              <a:lnSpc>
                <a:spcPct val="80000"/>
              </a:lnSpc>
              <a:spcBef>
                <a:spcPts val="136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b="1" kern="1200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Регистрируйся на платформе </a:t>
            </a:r>
            <a:r>
              <a:rPr lang="en-US" sz="2000" b="1" kern="1200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dobro.ru</a:t>
            </a:r>
            <a:r>
              <a:rPr lang="ru-RU" sz="2000" b="1" kern="1200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kern="1200" dirty="0">
              <a:solidFill>
                <a:srgbClr val="00C3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568960" algn="l" rtl="0">
              <a:lnSpc>
                <a:spcPct val="80000"/>
              </a:lnSpc>
              <a:spcBef>
                <a:spcPts val="136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b="1" kern="1200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 обучение на сайте </a:t>
            </a:r>
            <a:r>
              <a:rPr lang="ru-RU" sz="2000" b="1" kern="1200" dirty="0" err="1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Добро.Университет</a:t>
            </a:r>
            <a:endParaRPr lang="ru-RU" sz="2000" b="1" kern="1200" dirty="0">
              <a:solidFill>
                <a:srgbClr val="00C3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568960" algn="l" rtl="0">
              <a:lnSpc>
                <a:spcPct val="80000"/>
              </a:lnSpc>
              <a:spcBef>
                <a:spcPts val="136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b="1" kern="1200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Получай в личном кабинете </a:t>
            </a:r>
            <a:r>
              <a:rPr lang="ru-RU" sz="2000" b="1" i="1" kern="1200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волонтерскую книжку</a:t>
            </a:r>
          </a:p>
          <a:p>
            <a:pPr marL="354965" marR="568960" algn="l" rtl="0">
              <a:lnSpc>
                <a:spcPct val="80000"/>
              </a:lnSpc>
              <a:spcBef>
                <a:spcPts val="136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b="1" kern="1200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Подавай заявку на мероприятия и получай волонтерские часы</a:t>
            </a:r>
          </a:p>
          <a:p>
            <a:pPr marL="354965" marR="568960" algn="l" rtl="0">
              <a:lnSpc>
                <a:spcPct val="80000"/>
              </a:lnSpc>
              <a:spcBef>
                <a:spcPts val="136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b="1" kern="1200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можно зарегистрировать свою волонтерскую организацию, создавать свои мероприятия и проставлять часы</a:t>
            </a:r>
          </a:p>
          <a:p>
            <a:pPr marL="12700" marR="568960" indent="-635" algn="l" rtl="0">
              <a:lnSpc>
                <a:spcPts val="2410"/>
              </a:lnSpc>
              <a:spcBef>
                <a:spcPts val="1360"/>
              </a:spcBef>
            </a:pPr>
            <a:endPara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1672" y="416836"/>
            <a:ext cx="429895" cy="429895"/>
            <a:chOff x="531672" y="416836"/>
            <a:chExt cx="429895" cy="429895"/>
          </a:xfrm>
        </p:grpSpPr>
        <p:sp>
          <p:nvSpPr>
            <p:cNvPr id="4" name="object 4"/>
            <p:cNvSpPr/>
            <p:nvPr/>
          </p:nvSpPr>
          <p:spPr>
            <a:xfrm>
              <a:off x="607862" y="506310"/>
              <a:ext cx="277495" cy="250825"/>
            </a:xfrm>
            <a:custGeom>
              <a:avLst/>
              <a:gdLst/>
              <a:ahLst/>
              <a:cxnLst/>
              <a:rect l="l" t="t" r="r" b="b"/>
              <a:pathLst>
                <a:path w="277494" h="250825">
                  <a:moveTo>
                    <a:pt x="75438" y="0"/>
                  </a:moveTo>
                  <a:lnTo>
                    <a:pt x="46098" y="5938"/>
                  </a:lnTo>
                  <a:lnTo>
                    <a:pt x="22117" y="22123"/>
                  </a:lnTo>
                  <a:lnTo>
                    <a:pt x="5936" y="46109"/>
                  </a:lnTo>
                  <a:lnTo>
                    <a:pt x="0" y="75450"/>
                  </a:lnTo>
                  <a:lnTo>
                    <a:pt x="1217" y="88975"/>
                  </a:lnTo>
                  <a:lnTo>
                    <a:pt x="18616" y="125069"/>
                  </a:lnTo>
                  <a:lnTo>
                    <a:pt x="112395" y="238201"/>
                  </a:lnTo>
                  <a:lnTo>
                    <a:pt x="138531" y="250494"/>
                  </a:lnTo>
                  <a:lnTo>
                    <a:pt x="145978" y="249672"/>
                  </a:lnTo>
                  <a:lnTo>
                    <a:pt x="152965" y="247276"/>
                  </a:lnTo>
                  <a:lnTo>
                    <a:pt x="159266" y="243417"/>
                  </a:lnTo>
                  <a:lnTo>
                    <a:pt x="164655" y="238201"/>
                  </a:lnTo>
                  <a:lnTo>
                    <a:pt x="174920" y="225818"/>
                  </a:lnTo>
                  <a:lnTo>
                    <a:pt x="136906" y="225818"/>
                  </a:lnTo>
                  <a:lnTo>
                    <a:pt x="133807" y="225374"/>
                  </a:lnTo>
                  <a:lnTo>
                    <a:pt x="37261" y="108915"/>
                  </a:lnTo>
                  <a:lnTo>
                    <a:pt x="24663" y="75450"/>
                  </a:lnTo>
                  <a:lnTo>
                    <a:pt x="28658" y="55703"/>
                  </a:lnTo>
                  <a:lnTo>
                    <a:pt x="39549" y="39562"/>
                  </a:lnTo>
                  <a:lnTo>
                    <a:pt x="55690" y="28671"/>
                  </a:lnTo>
                  <a:lnTo>
                    <a:pt x="75438" y="24676"/>
                  </a:lnTo>
                  <a:lnTo>
                    <a:pt x="130610" y="24676"/>
                  </a:lnTo>
                  <a:lnTo>
                    <a:pt x="126553" y="19888"/>
                  </a:lnTo>
                  <a:lnTo>
                    <a:pt x="111590" y="9172"/>
                  </a:lnTo>
                  <a:lnTo>
                    <a:pt x="94324" y="2376"/>
                  </a:lnTo>
                  <a:lnTo>
                    <a:pt x="75438" y="0"/>
                  </a:lnTo>
                  <a:close/>
                </a:path>
                <a:path w="277494" h="250825">
                  <a:moveTo>
                    <a:pt x="256680" y="24676"/>
                  </a:moveTo>
                  <a:lnTo>
                    <a:pt x="201637" y="24676"/>
                  </a:lnTo>
                  <a:lnTo>
                    <a:pt x="221385" y="28671"/>
                  </a:lnTo>
                  <a:lnTo>
                    <a:pt x="237526" y="39562"/>
                  </a:lnTo>
                  <a:lnTo>
                    <a:pt x="248416" y="55703"/>
                  </a:lnTo>
                  <a:lnTo>
                    <a:pt x="252412" y="75450"/>
                  </a:lnTo>
                  <a:lnTo>
                    <a:pt x="251585" y="84583"/>
                  </a:lnTo>
                  <a:lnTo>
                    <a:pt x="143243" y="225374"/>
                  </a:lnTo>
                  <a:lnTo>
                    <a:pt x="140169" y="225818"/>
                  </a:lnTo>
                  <a:lnTo>
                    <a:pt x="174920" y="225818"/>
                  </a:lnTo>
                  <a:lnTo>
                    <a:pt x="258454" y="125056"/>
                  </a:lnTo>
                  <a:lnTo>
                    <a:pt x="275854" y="88975"/>
                  </a:lnTo>
                  <a:lnTo>
                    <a:pt x="277075" y="75450"/>
                  </a:lnTo>
                  <a:lnTo>
                    <a:pt x="271139" y="46109"/>
                  </a:lnTo>
                  <a:lnTo>
                    <a:pt x="256680" y="24676"/>
                  </a:lnTo>
                  <a:close/>
                </a:path>
                <a:path w="277494" h="250825">
                  <a:moveTo>
                    <a:pt x="130610" y="24676"/>
                  </a:moveTo>
                  <a:lnTo>
                    <a:pt x="75438" y="24676"/>
                  </a:lnTo>
                  <a:lnTo>
                    <a:pt x="90944" y="27077"/>
                  </a:lnTo>
                  <a:lnTo>
                    <a:pt x="104640" y="33867"/>
                  </a:lnTo>
                  <a:lnTo>
                    <a:pt x="115666" y="44424"/>
                  </a:lnTo>
                  <a:lnTo>
                    <a:pt x="123164" y="58127"/>
                  </a:lnTo>
                  <a:lnTo>
                    <a:pt x="124088" y="60629"/>
                  </a:lnTo>
                  <a:lnTo>
                    <a:pt x="125082" y="62991"/>
                  </a:lnTo>
                  <a:lnTo>
                    <a:pt x="127787" y="67830"/>
                  </a:lnTo>
                  <a:lnTo>
                    <a:pt x="132918" y="70865"/>
                  </a:lnTo>
                  <a:lnTo>
                    <a:pt x="144157" y="70865"/>
                  </a:lnTo>
                  <a:lnTo>
                    <a:pt x="149288" y="67817"/>
                  </a:lnTo>
                  <a:lnTo>
                    <a:pt x="152006" y="62979"/>
                  </a:lnTo>
                  <a:lnTo>
                    <a:pt x="153037" y="60515"/>
                  </a:lnTo>
                  <a:lnTo>
                    <a:pt x="153898" y="58115"/>
                  </a:lnTo>
                  <a:lnTo>
                    <a:pt x="161402" y="44414"/>
                  </a:lnTo>
                  <a:lnTo>
                    <a:pt x="172260" y="34023"/>
                  </a:lnTo>
                  <a:lnTo>
                    <a:pt x="138531" y="34023"/>
                  </a:lnTo>
                  <a:lnTo>
                    <a:pt x="130610" y="24676"/>
                  </a:lnTo>
                  <a:close/>
                </a:path>
                <a:path w="277494" h="250825">
                  <a:moveTo>
                    <a:pt x="201637" y="0"/>
                  </a:moveTo>
                  <a:lnTo>
                    <a:pt x="182749" y="2376"/>
                  </a:lnTo>
                  <a:lnTo>
                    <a:pt x="165479" y="9172"/>
                  </a:lnTo>
                  <a:lnTo>
                    <a:pt x="150511" y="19888"/>
                  </a:lnTo>
                  <a:lnTo>
                    <a:pt x="138531" y="34023"/>
                  </a:lnTo>
                  <a:lnTo>
                    <a:pt x="172260" y="34023"/>
                  </a:lnTo>
                  <a:lnTo>
                    <a:pt x="172429" y="33861"/>
                  </a:lnTo>
                  <a:lnTo>
                    <a:pt x="186125" y="27075"/>
                  </a:lnTo>
                  <a:lnTo>
                    <a:pt x="201637" y="24676"/>
                  </a:lnTo>
                  <a:lnTo>
                    <a:pt x="256680" y="24676"/>
                  </a:lnTo>
                  <a:lnTo>
                    <a:pt x="254958" y="22123"/>
                  </a:lnTo>
                  <a:lnTo>
                    <a:pt x="230977" y="5938"/>
                  </a:lnTo>
                  <a:lnTo>
                    <a:pt x="201637" y="0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672" y="416836"/>
              <a:ext cx="429450" cy="42944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604" y="926504"/>
            <a:ext cx="1047591" cy="2769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62577" y="737336"/>
            <a:ext cx="6858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299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СТАТЬ ВОЛОНТЕРОМ?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32" y="5309121"/>
            <a:ext cx="9950399" cy="1700567"/>
            <a:chOff x="0" y="5762169"/>
            <a:chExt cx="9950399" cy="1700567"/>
          </a:xfrm>
        </p:grpSpPr>
        <p:sp>
          <p:nvSpPr>
            <p:cNvPr id="9" name="object 9"/>
            <p:cNvSpPr/>
            <p:nvPr/>
          </p:nvSpPr>
          <p:spPr>
            <a:xfrm>
              <a:off x="50" y="6847458"/>
              <a:ext cx="1778000" cy="340360"/>
            </a:xfrm>
            <a:custGeom>
              <a:avLst/>
              <a:gdLst/>
              <a:ahLst/>
              <a:cxnLst/>
              <a:rect l="l" t="t" r="r" b="b"/>
              <a:pathLst>
                <a:path w="1778000" h="340359">
                  <a:moveTo>
                    <a:pt x="1777847" y="0"/>
                  </a:moveTo>
                  <a:lnTo>
                    <a:pt x="0" y="0"/>
                  </a:lnTo>
                  <a:lnTo>
                    <a:pt x="0" y="340334"/>
                  </a:lnTo>
                  <a:lnTo>
                    <a:pt x="1777847" y="340334"/>
                  </a:lnTo>
                  <a:lnTo>
                    <a:pt x="1777847" y="0"/>
                  </a:lnTo>
                  <a:close/>
                </a:path>
              </a:pathLst>
            </a:custGeom>
            <a:solidFill>
              <a:srgbClr val="00C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77949" y="6847509"/>
              <a:ext cx="8172450" cy="340360"/>
            </a:xfrm>
            <a:custGeom>
              <a:avLst/>
              <a:gdLst/>
              <a:ahLst/>
              <a:cxnLst/>
              <a:rect l="l" t="t" r="r" b="b"/>
              <a:pathLst>
                <a:path w="8172450" h="340359">
                  <a:moveTo>
                    <a:pt x="8172411" y="0"/>
                  </a:moveTo>
                  <a:lnTo>
                    <a:pt x="0" y="0"/>
                  </a:lnTo>
                  <a:lnTo>
                    <a:pt x="0" y="340334"/>
                  </a:lnTo>
                  <a:lnTo>
                    <a:pt x="8172411" y="340334"/>
                  </a:lnTo>
                  <a:lnTo>
                    <a:pt x="8172411" y="0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9689" y="6770872"/>
              <a:ext cx="5400620" cy="6918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770872"/>
              <a:ext cx="5465630" cy="6918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9689" y="6730482"/>
              <a:ext cx="5400620" cy="7322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730482"/>
              <a:ext cx="5465630" cy="73225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8872" y="5762169"/>
              <a:ext cx="1184275" cy="1184275"/>
            </a:xfrm>
            <a:custGeom>
              <a:avLst/>
              <a:gdLst/>
              <a:ahLst/>
              <a:cxnLst/>
              <a:rect l="l" t="t" r="r" b="b"/>
              <a:pathLst>
                <a:path w="1184275" h="1184275">
                  <a:moveTo>
                    <a:pt x="307082" y="0"/>
                  </a:moveTo>
                  <a:lnTo>
                    <a:pt x="265806" y="9840"/>
                  </a:lnTo>
                  <a:lnTo>
                    <a:pt x="229799" y="31528"/>
                  </a:lnTo>
                  <a:lnTo>
                    <a:pt x="201803" y="63414"/>
                  </a:lnTo>
                  <a:lnTo>
                    <a:pt x="184557" y="103848"/>
                  </a:lnTo>
                  <a:lnTo>
                    <a:pt x="3658" y="832930"/>
                  </a:lnTo>
                  <a:lnTo>
                    <a:pt x="0" y="876736"/>
                  </a:lnTo>
                  <a:lnTo>
                    <a:pt x="9840" y="918013"/>
                  </a:lnTo>
                  <a:lnTo>
                    <a:pt x="31528" y="954019"/>
                  </a:lnTo>
                  <a:lnTo>
                    <a:pt x="63414" y="982016"/>
                  </a:lnTo>
                  <a:lnTo>
                    <a:pt x="103848" y="999262"/>
                  </a:lnTo>
                  <a:lnTo>
                    <a:pt x="832930" y="1180160"/>
                  </a:lnTo>
                  <a:lnTo>
                    <a:pt x="876736" y="1183817"/>
                  </a:lnTo>
                  <a:lnTo>
                    <a:pt x="918013" y="1173974"/>
                  </a:lnTo>
                  <a:lnTo>
                    <a:pt x="954019" y="1152282"/>
                  </a:lnTo>
                  <a:lnTo>
                    <a:pt x="982016" y="1120393"/>
                  </a:lnTo>
                  <a:lnTo>
                    <a:pt x="999262" y="1079957"/>
                  </a:lnTo>
                  <a:lnTo>
                    <a:pt x="1180160" y="350889"/>
                  </a:lnTo>
                  <a:lnTo>
                    <a:pt x="1183817" y="307082"/>
                  </a:lnTo>
                  <a:lnTo>
                    <a:pt x="1173974" y="265806"/>
                  </a:lnTo>
                  <a:lnTo>
                    <a:pt x="1152282" y="229799"/>
                  </a:lnTo>
                  <a:lnTo>
                    <a:pt x="1120393" y="201803"/>
                  </a:lnTo>
                  <a:lnTo>
                    <a:pt x="1079957" y="184557"/>
                  </a:lnTo>
                  <a:lnTo>
                    <a:pt x="350889" y="3658"/>
                  </a:lnTo>
                  <a:lnTo>
                    <a:pt x="307082" y="0"/>
                  </a:lnTo>
                  <a:close/>
                </a:path>
              </a:pathLst>
            </a:custGeom>
            <a:solidFill>
              <a:srgbClr val="00C3B4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3" y="0"/>
            <a:ext cx="9950450" cy="237490"/>
            <a:chOff x="63" y="0"/>
            <a:chExt cx="9950450" cy="237490"/>
          </a:xfrm>
        </p:grpSpPr>
        <p:sp>
          <p:nvSpPr>
            <p:cNvPr id="19" name="object 19"/>
            <p:cNvSpPr/>
            <p:nvPr/>
          </p:nvSpPr>
          <p:spPr>
            <a:xfrm>
              <a:off x="63" y="0"/>
              <a:ext cx="9519920" cy="237490"/>
            </a:xfrm>
            <a:custGeom>
              <a:avLst/>
              <a:gdLst/>
              <a:ahLst/>
              <a:cxnLst/>
              <a:rect l="l" t="t" r="r" b="b"/>
              <a:pathLst>
                <a:path w="9519920" h="237490">
                  <a:moveTo>
                    <a:pt x="0" y="237045"/>
                  </a:moveTo>
                  <a:lnTo>
                    <a:pt x="9519602" y="237045"/>
                  </a:lnTo>
                  <a:lnTo>
                    <a:pt x="9519602" y="0"/>
                  </a:lnTo>
                  <a:lnTo>
                    <a:pt x="0" y="0"/>
                  </a:lnTo>
                  <a:lnTo>
                    <a:pt x="0" y="237045"/>
                  </a:lnTo>
                  <a:close/>
                </a:path>
              </a:pathLst>
            </a:custGeom>
            <a:solidFill>
              <a:srgbClr val="00C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19666" y="0"/>
              <a:ext cx="431165" cy="237490"/>
            </a:xfrm>
            <a:custGeom>
              <a:avLst/>
              <a:gdLst/>
              <a:ahLst/>
              <a:cxnLst/>
              <a:rect l="l" t="t" r="r" b="b"/>
              <a:pathLst>
                <a:path w="431165" h="237490">
                  <a:moveTo>
                    <a:pt x="0" y="0"/>
                  </a:moveTo>
                  <a:lnTo>
                    <a:pt x="430644" y="0"/>
                  </a:lnTo>
                  <a:lnTo>
                    <a:pt x="430644" y="237045"/>
                  </a:lnTo>
                  <a:lnTo>
                    <a:pt x="0" y="237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7">
            <a:extLst>
              <a:ext uri="{FF2B5EF4-FFF2-40B4-BE49-F238E27FC236}">
                <a16:creationId xmlns:a16="http://schemas.microsoft.com/office/drawing/2014/main" xmlns="" id="{16002AAF-7621-5433-CB82-784E7A67DD0B}"/>
              </a:ext>
            </a:extLst>
          </p:cNvPr>
          <p:cNvSpPr/>
          <p:nvPr/>
        </p:nvSpPr>
        <p:spPr>
          <a:xfrm>
            <a:off x="0" y="4970068"/>
            <a:ext cx="1239520" cy="2039620"/>
          </a:xfrm>
          <a:custGeom>
            <a:avLst/>
            <a:gdLst/>
            <a:ahLst/>
            <a:cxnLst/>
            <a:rect l="l" t="t" r="r" b="b"/>
            <a:pathLst>
              <a:path w="1239520" h="2039620">
                <a:moveTo>
                  <a:pt x="0" y="159517"/>
                </a:moveTo>
                <a:lnTo>
                  <a:pt x="614541" y="7035"/>
                </a:lnTo>
                <a:lnTo>
                  <a:pt x="663502" y="0"/>
                </a:lnTo>
                <a:lnTo>
                  <a:pt x="711417" y="2772"/>
                </a:lnTo>
                <a:lnTo>
                  <a:pt x="757098" y="14635"/>
                </a:lnTo>
                <a:lnTo>
                  <a:pt x="799355" y="34871"/>
                </a:lnTo>
                <a:lnTo>
                  <a:pt x="836997" y="62766"/>
                </a:lnTo>
                <a:lnTo>
                  <a:pt x="868837" y="97601"/>
                </a:lnTo>
                <a:lnTo>
                  <a:pt x="893684" y="138661"/>
                </a:lnTo>
                <a:lnTo>
                  <a:pt x="910349" y="185228"/>
                </a:lnTo>
                <a:lnTo>
                  <a:pt x="1232066" y="1481822"/>
                </a:lnTo>
                <a:lnTo>
                  <a:pt x="1239105" y="1530783"/>
                </a:lnTo>
                <a:lnTo>
                  <a:pt x="1236336" y="1578699"/>
                </a:lnTo>
                <a:lnTo>
                  <a:pt x="1224475" y="1624379"/>
                </a:lnTo>
                <a:lnTo>
                  <a:pt x="1204239" y="1666636"/>
                </a:lnTo>
                <a:lnTo>
                  <a:pt x="1176344" y="1704279"/>
                </a:lnTo>
                <a:lnTo>
                  <a:pt x="1141506" y="1736118"/>
                </a:lnTo>
                <a:lnTo>
                  <a:pt x="1100444" y="1760965"/>
                </a:lnTo>
                <a:lnTo>
                  <a:pt x="1053872" y="1777631"/>
                </a:lnTo>
                <a:lnTo>
                  <a:pt x="0" y="2039122"/>
                </a:lnTo>
              </a:path>
            </a:pathLst>
          </a:custGeom>
          <a:ln w="21209">
            <a:solidFill>
              <a:srgbClr val="511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xmlns="" id="{631C4B00-B8D1-E7DE-FE93-0F01DB012A6B}"/>
              </a:ext>
            </a:extLst>
          </p:cNvPr>
          <p:cNvSpPr/>
          <p:nvPr/>
        </p:nvSpPr>
        <p:spPr>
          <a:xfrm>
            <a:off x="8151963" y="14719"/>
            <a:ext cx="1184275" cy="1184275"/>
          </a:xfrm>
          <a:custGeom>
            <a:avLst/>
            <a:gdLst/>
            <a:ahLst/>
            <a:cxnLst/>
            <a:rect l="l" t="t" r="r" b="b"/>
            <a:pathLst>
              <a:path w="1184275" h="1184275">
                <a:moveTo>
                  <a:pt x="307082" y="0"/>
                </a:moveTo>
                <a:lnTo>
                  <a:pt x="265806" y="9840"/>
                </a:lnTo>
                <a:lnTo>
                  <a:pt x="229799" y="31528"/>
                </a:lnTo>
                <a:lnTo>
                  <a:pt x="201803" y="63414"/>
                </a:lnTo>
                <a:lnTo>
                  <a:pt x="184557" y="103848"/>
                </a:lnTo>
                <a:lnTo>
                  <a:pt x="3658" y="832930"/>
                </a:lnTo>
                <a:lnTo>
                  <a:pt x="0" y="876736"/>
                </a:lnTo>
                <a:lnTo>
                  <a:pt x="9840" y="918013"/>
                </a:lnTo>
                <a:lnTo>
                  <a:pt x="31528" y="954019"/>
                </a:lnTo>
                <a:lnTo>
                  <a:pt x="63414" y="982016"/>
                </a:lnTo>
                <a:lnTo>
                  <a:pt x="103848" y="999262"/>
                </a:lnTo>
                <a:lnTo>
                  <a:pt x="832930" y="1180160"/>
                </a:lnTo>
                <a:lnTo>
                  <a:pt x="876736" y="1183817"/>
                </a:lnTo>
                <a:lnTo>
                  <a:pt x="918013" y="1173974"/>
                </a:lnTo>
                <a:lnTo>
                  <a:pt x="954019" y="1152282"/>
                </a:lnTo>
                <a:lnTo>
                  <a:pt x="982016" y="1120393"/>
                </a:lnTo>
                <a:lnTo>
                  <a:pt x="999262" y="1079957"/>
                </a:lnTo>
                <a:lnTo>
                  <a:pt x="1180160" y="350889"/>
                </a:lnTo>
                <a:lnTo>
                  <a:pt x="1183817" y="307082"/>
                </a:lnTo>
                <a:lnTo>
                  <a:pt x="1173974" y="265806"/>
                </a:lnTo>
                <a:lnTo>
                  <a:pt x="1152282" y="229799"/>
                </a:lnTo>
                <a:lnTo>
                  <a:pt x="1120393" y="201803"/>
                </a:lnTo>
                <a:lnTo>
                  <a:pt x="1079957" y="184557"/>
                </a:lnTo>
                <a:lnTo>
                  <a:pt x="350889" y="3658"/>
                </a:lnTo>
                <a:lnTo>
                  <a:pt x="307082" y="0"/>
                </a:lnTo>
                <a:close/>
              </a:path>
            </a:pathLst>
          </a:custGeom>
          <a:solidFill>
            <a:srgbClr val="00C3B4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9939603-0E73-0447-BD13-917D02451C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7498" y="3616290"/>
            <a:ext cx="7179026" cy="27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45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30482"/>
            <a:ext cx="9950450" cy="732790"/>
            <a:chOff x="0" y="6730482"/>
            <a:chExt cx="9950450" cy="732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688" y="6770873"/>
              <a:ext cx="5400621" cy="691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70873"/>
              <a:ext cx="5465629" cy="6918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9688" y="6730482"/>
              <a:ext cx="5400621" cy="7322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730482"/>
              <a:ext cx="5465629" cy="73225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31672" y="416836"/>
            <a:ext cx="429895" cy="429895"/>
            <a:chOff x="531672" y="416836"/>
            <a:chExt cx="429895" cy="429895"/>
          </a:xfrm>
        </p:grpSpPr>
        <p:sp>
          <p:nvSpPr>
            <p:cNvPr id="8" name="object 8"/>
            <p:cNvSpPr/>
            <p:nvPr/>
          </p:nvSpPr>
          <p:spPr>
            <a:xfrm>
              <a:off x="607862" y="506312"/>
              <a:ext cx="277495" cy="250825"/>
            </a:xfrm>
            <a:custGeom>
              <a:avLst/>
              <a:gdLst/>
              <a:ahLst/>
              <a:cxnLst/>
              <a:rect l="l" t="t" r="r" b="b"/>
              <a:pathLst>
                <a:path w="277494" h="250825">
                  <a:moveTo>
                    <a:pt x="75438" y="0"/>
                  </a:moveTo>
                  <a:lnTo>
                    <a:pt x="46098" y="5938"/>
                  </a:lnTo>
                  <a:lnTo>
                    <a:pt x="22117" y="22123"/>
                  </a:lnTo>
                  <a:lnTo>
                    <a:pt x="5936" y="46109"/>
                  </a:lnTo>
                  <a:lnTo>
                    <a:pt x="0" y="75450"/>
                  </a:lnTo>
                  <a:lnTo>
                    <a:pt x="1217" y="88975"/>
                  </a:lnTo>
                  <a:lnTo>
                    <a:pt x="18616" y="125069"/>
                  </a:lnTo>
                  <a:lnTo>
                    <a:pt x="112395" y="238201"/>
                  </a:lnTo>
                  <a:lnTo>
                    <a:pt x="138531" y="250494"/>
                  </a:lnTo>
                  <a:lnTo>
                    <a:pt x="145978" y="249672"/>
                  </a:lnTo>
                  <a:lnTo>
                    <a:pt x="152965" y="247276"/>
                  </a:lnTo>
                  <a:lnTo>
                    <a:pt x="159266" y="243417"/>
                  </a:lnTo>
                  <a:lnTo>
                    <a:pt x="164655" y="238201"/>
                  </a:lnTo>
                  <a:lnTo>
                    <a:pt x="174920" y="225818"/>
                  </a:lnTo>
                  <a:lnTo>
                    <a:pt x="136906" y="225818"/>
                  </a:lnTo>
                  <a:lnTo>
                    <a:pt x="133807" y="225374"/>
                  </a:lnTo>
                  <a:lnTo>
                    <a:pt x="37261" y="108915"/>
                  </a:lnTo>
                  <a:lnTo>
                    <a:pt x="24663" y="75450"/>
                  </a:lnTo>
                  <a:lnTo>
                    <a:pt x="28658" y="55703"/>
                  </a:lnTo>
                  <a:lnTo>
                    <a:pt x="39549" y="39562"/>
                  </a:lnTo>
                  <a:lnTo>
                    <a:pt x="55690" y="28671"/>
                  </a:lnTo>
                  <a:lnTo>
                    <a:pt x="75438" y="24676"/>
                  </a:lnTo>
                  <a:lnTo>
                    <a:pt x="130610" y="24676"/>
                  </a:lnTo>
                  <a:lnTo>
                    <a:pt x="126553" y="19888"/>
                  </a:lnTo>
                  <a:lnTo>
                    <a:pt x="111590" y="9172"/>
                  </a:lnTo>
                  <a:lnTo>
                    <a:pt x="94324" y="2376"/>
                  </a:lnTo>
                  <a:lnTo>
                    <a:pt x="75438" y="0"/>
                  </a:lnTo>
                  <a:close/>
                </a:path>
                <a:path w="277494" h="250825">
                  <a:moveTo>
                    <a:pt x="256680" y="24676"/>
                  </a:moveTo>
                  <a:lnTo>
                    <a:pt x="201637" y="24676"/>
                  </a:lnTo>
                  <a:lnTo>
                    <a:pt x="221385" y="28671"/>
                  </a:lnTo>
                  <a:lnTo>
                    <a:pt x="237526" y="39562"/>
                  </a:lnTo>
                  <a:lnTo>
                    <a:pt x="248416" y="55703"/>
                  </a:lnTo>
                  <a:lnTo>
                    <a:pt x="252412" y="75450"/>
                  </a:lnTo>
                  <a:lnTo>
                    <a:pt x="251585" y="84583"/>
                  </a:lnTo>
                  <a:lnTo>
                    <a:pt x="143243" y="225374"/>
                  </a:lnTo>
                  <a:lnTo>
                    <a:pt x="140169" y="225818"/>
                  </a:lnTo>
                  <a:lnTo>
                    <a:pt x="174920" y="225818"/>
                  </a:lnTo>
                  <a:lnTo>
                    <a:pt x="258454" y="125056"/>
                  </a:lnTo>
                  <a:lnTo>
                    <a:pt x="275854" y="88975"/>
                  </a:lnTo>
                  <a:lnTo>
                    <a:pt x="277075" y="75450"/>
                  </a:lnTo>
                  <a:lnTo>
                    <a:pt x="271139" y="46109"/>
                  </a:lnTo>
                  <a:lnTo>
                    <a:pt x="256680" y="24676"/>
                  </a:lnTo>
                  <a:close/>
                </a:path>
                <a:path w="277494" h="250825">
                  <a:moveTo>
                    <a:pt x="130610" y="24676"/>
                  </a:moveTo>
                  <a:lnTo>
                    <a:pt x="75438" y="24676"/>
                  </a:lnTo>
                  <a:lnTo>
                    <a:pt x="90944" y="27077"/>
                  </a:lnTo>
                  <a:lnTo>
                    <a:pt x="104640" y="33867"/>
                  </a:lnTo>
                  <a:lnTo>
                    <a:pt x="115666" y="44424"/>
                  </a:lnTo>
                  <a:lnTo>
                    <a:pt x="123164" y="58127"/>
                  </a:lnTo>
                  <a:lnTo>
                    <a:pt x="124088" y="60629"/>
                  </a:lnTo>
                  <a:lnTo>
                    <a:pt x="125082" y="62991"/>
                  </a:lnTo>
                  <a:lnTo>
                    <a:pt x="127787" y="67830"/>
                  </a:lnTo>
                  <a:lnTo>
                    <a:pt x="132918" y="70865"/>
                  </a:lnTo>
                  <a:lnTo>
                    <a:pt x="144157" y="70865"/>
                  </a:lnTo>
                  <a:lnTo>
                    <a:pt x="149288" y="67817"/>
                  </a:lnTo>
                  <a:lnTo>
                    <a:pt x="152006" y="62979"/>
                  </a:lnTo>
                  <a:lnTo>
                    <a:pt x="153037" y="60515"/>
                  </a:lnTo>
                  <a:lnTo>
                    <a:pt x="153898" y="58115"/>
                  </a:lnTo>
                  <a:lnTo>
                    <a:pt x="161397" y="44414"/>
                  </a:lnTo>
                  <a:lnTo>
                    <a:pt x="172255" y="34023"/>
                  </a:lnTo>
                  <a:lnTo>
                    <a:pt x="138531" y="34023"/>
                  </a:lnTo>
                  <a:lnTo>
                    <a:pt x="130610" y="24676"/>
                  </a:lnTo>
                  <a:close/>
                </a:path>
                <a:path w="277494" h="250825">
                  <a:moveTo>
                    <a:pt x="201637" y="0"/>
                  </a:moveTo>
                  <a:lnTo>
                    <a:pt x="182749" y="2376"/>
                  </a:lnTo>
                  <a:lnTo>
                    <a:pt x="165479" y="9172"/>
                  </a:lnTo>
                  <a:lnTo>
                    <a:pt x="150511" y="19888"/>
                  </a:lnTo>
                  <a:lnTo>
                    <a:pt x="138531" y="34023"/>
                  </a:lnTo>
                  <a:lnTo>
                    <a:pt x="172255" y="34023"/>
                  </a:lnTo>
                  <a:lnTo>
                    <a:pt x="172424" y="33861"/>
                  </a:lnTo>
                  <a:lnTo>
                    <a:pt x="186124" y="27075"/>
                  </a:lnTo>
                  <a:lnTo>
                    <a:pt x="201637" y="24676"/>
                  </a:lnTo>
                  <a:lnTo>
                    <a:pt x="256680" y="24676"/>
                  </a:lnTo>
                  <a:lnTo>
                    <a:pt x="254958" y="22123"/>
                  </a:lnTo>
                  <a:lnTo>
                    <a:pt x="230977" y="5938"/>
                  </a:lnTo>
                  <a:lnTo>
                    <a:pt x="201637" y="0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672" y="416836"/>
              <a:ext cx="429450" cy="42944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604" y="926504"/>
            <a:ext cx="1047591" cy="27695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 rot="10800000">
            <a:off x="8715644" y="39524"/>
            <a:ext cx="1242676" cy="2248526"/>
            <a:chOff x="0" y="1345088"/>
            <a:chExt cx="1537733" cy="2393440"/>
          </a:xfrm>
        </p:grpSpPr>
        <p:sp>
          <p:nvSpPr>
            <p:cNvPr id="17" name="object 17"/>
            <p:cNvSpPr/>
            <p:nvPr/>
          </p:nvSpPr>
          <p:spPr>
            <a:xfrm>
              <a:off x="0" y="2300097"/>
              <a:ext cx="746532" cy="1438431"/>
            </a:xfrm>
            <a:custGeom>
              <a:avLst/>
              <a:gdLst/>
              <a:ahLst/>
              <a:cxnLst/>
              <a:rect l="l" t="t" r="r" b="b"/>
              <a:pathLst>
                <a:path w="1239520" h="2039620">
                  <a:moveTo>
                    <a:pt x="0" y="159517"/>
                  </a:moveTo>
                  <a:lnTo>
                    <a:pt x="614541" y="7035"/>
                  </a:lnTo>
                  <a:lnTo>
                    <a:pt x="663502" y="0"/>
                  </a:lnTo>
                  <a:lnTo>
                    <a:pt x="711417" y="2772"/>
                  </a:lnTo>
                  <a:lnTo>
                    <a:pt x="757098" y="14635"/>
                  </a:lnTo>
                  <a:lnTo>
                    <a:pt x="799355" y="34871"/>
                  </a:lnTo>
                  <a:lnTo>
                    <a:pt x="836997" y="62766"/>
                  </a:lnTo>
                  <a:lnTo>
                    <a:pt x="868837" y="97601"/>
                  </a:lnTo>
                  <a:lnTo>
                    <a:pt x="893684" y="138661"/>
                  </a:lnTo>
                  <a:lnTo>
                    <a:pt x="910349" y="185228"/>
                  </a:lnTo>
                  <a:lnTo>
                    <a:pt x="1232066" y="1481822"/>
                  </a:lnTo>
                  <a:lnTo>
                    <a:pt x="1239105" y="1530783"/>
                  </a:lnTo>
                  <a:lnTo>
                    <a:pt x="1236336" y="1578699"/>
                  </a:lnTo>
                  <a:lnTo>
                    <a:pt x="1224475" y="1624379"/>
                  </a:lnTo>
                  <a:lnTo>
                    <a:pt x="1204239" y="1666636"/>
                  </a:lnTo>
                  <a:lnTo>
                    <a:pt x="1176344" y="1704279"/>
                  </a:lnTo>
                  <a:lnTo>
                    <a:pt x="1141506" y="1736118"/>
                  </a:lnTo>
                  <a:lnTo>
                    <a:pt x="1100444" y="1760965"/>
                  </a:lnTo>
                  <a:lnTo>
                    <a:pt x="1053872" y="1777631"/>
                  </a:lnTo>
                  <a:lnTo>
                    <a:pt x="0" y="2039122"/>
                  </a:lnTo>
                </a:path>
              </a:pathLst>
            </a:custGeom>
            <a:ln w="21209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" y="1345088"/>
              <a:ext cx="966499" cy="1438431"/>
            </a:xfrm>
            <a:custGeom>
              <a:avLst/>
              <a:gdLst/>
              <a:ahLst/>
              <a:cxnLst/>
              <a:rect l="l" t="t" r="r" b="b"/>
              <a:pathLst>
                <a:path w="1779905" h="2106929">
                  <a:moveTo>
                    <a:pt x="0" y="293583"/>
                  </a:moveTo>
                  <a:lnTo>
                    <a:pt x="1154856" y="7035"/>
                  </a:lnTo>
                  <a:lnTo>
                    <a:pt x="1203817" y="0"/>
                  </a:lnTo>
                  <a:lnTo>
                    <a:pt x="1251733" y="2772"/>
                  </a:lnTo>
                  <a:lnTo>
                    <a:pt x="1297413" y="14635"/>
                  </a:lnTo>
                  <a:lnTo>
                    <a:pt x="1339670" y="34871"/>
                  </a:lnTo>
                  <a:lnTo>
                    <a:pt x="1377313" y="62766"/>
                  </a:lnTo>
                  <a:lnTo>
                    <a:pt x="1409152" y="97601"/>
                  </a:lnTo>
                  <a:lnTo>
                    <a:pt x="1433999" y="138661"/>
                  </a:lnTo>
                  <a:lnTo>
                    <a:pt x="1450665" y="185228"/>
                  </a:lnTo>
                  <a:lnTo>
                    <a:pt x="1772381" y="1481822"/>
                  </a:lnTo>
                  <a:lnTo>
                    <a:pt x="1779417" y="1530783"/>
                  </a:lnTo>
                  <a:lnTo>
                    <a:pt x="1776646" y="1578699"/>
                  </a:lnTo>
                  <a:lnTo>
                    <a:pt x="1764785" y="1624379"/>
                  </a:lnTo>
                  <a:lnTo>
                    <a:pt x="1744549" y="1666636"/>
                  </a:lnTo>
                  <a:lnTo>
                    <a:pt x="1716655" y="1704279"/>
                  </a:lnTo>
                  <a:lnTo>
                    <a:pt x="1681820" y="1736118"/>
                  </a:lnTo>
                  <a:lnTo>
                    <a:pt x="1640758" y="1760965"/>
                  </a:lnTo>
                  <a:lnTo>
                    <a:pt x="1594187" y="1777631"/>
                  </a:lnTo>
                  <a:lnTo>
                    <a:pt x="297594" y="2099347"/>
                  </a:lnTo>
                  <a:lnTo>
                    <a:pt x="248633" y="2106383"/>
                  </a:lnTo>
                  <a:lnTo>
                    <a:pt x="200717" y="2103612"/>
                  </a:lnTo>
                  <a:lnTo>
                    <a:pt x="155036" y="2091750"/>
                  </a:lnTo>
                  <a:lnTo>
                    <a:pt x="112780" y="2071515"/>
                  </a:lnTo>
                  <a:lnTo>
                    <a:pt x="75137" y="2043621"/>
                  </a:lnTo>
                  <a:lnTo>
                    <a:pt x="43297" y="2008786"/>
                  </a:lnTo>
                  <a:lnTo>
                    <a:pt x="18450" y="1967724"/>
                  </a:lnTo>
                  <a:lnTo>
                    <a:pt x="1785" y="1921153"/>
                  </a:lnTo>
                  <a:lnTo>
                    <a:pt x="0" y="1913957"/>
                  </a:lnTo>
                </a:path>
              </a:pathLst>
            </a:custGeom>
            <a:ln w="21208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5738" y="2867170"/>
              <a:ext cx="721995" cy="721995"/>
            </a:xfrm>
            <a:custGeom>
              <a:avLst/>
              <a:gdLst/>
              <a:ahLst/>
              <a:cxnLst/>
              <a:rect l="l" t="t" r="r" b="b"/>
              <a:pathLst>
                <a:path w="721994" h="721995">
                  <a:moveTo>
                    <a:pt x="541238" y="0"/>
                  </a:moveTo>
                  <a:lnTo>
                    <a:pt x="62664" y="111953"/>
                  </a:lnTo>
                  <a:lnTo>
                    <a:pt x="11023" y="150074"/>
                  </a:lnTo>
                  <a:lnTo>
                    <a:pt x="0" y="180274"/>
                  </a:lnTo>
                  <a:lnTo>
                    <a:pt x="1463" y="213540"/>
                  </a:lnTo>
                  <a:lnTo>
                    <a:pt x="111953" y="658853"/>
                  </a:lnTo>
                  <a:lnTo>
                    <a:pt x="126210" y="688945"/>
                  </a:lnTo>
                  <a:lnTo>
                    <a:pt x="150075" y="710490"/>
                  </a:lnTo>
                  <a:lnTo>
                    <a:pt x="180280" y="721516"/>
                  </a:lnTo>
                  <a:lnTo>
                    <a:pt x="213553" y="720055"/>
                  </a:lnTo>
                  <a:lnTo>
                    <a:pt x="658853" y="609565"/>
                  </a:lnTo>
                  <a:lnTo>
                    <a:pt x="688951" y="595302"/>
                  </a:lnTo>
                  <a:lnTo>
                    <a:pt x="710495" y="571438"/>
                  </a:lnTo>
                  <a:lnTo>
                    <a:pt x="721518" y="541236"/>
                  </a:lnTo>
                  <a:lnTo>
                    <a:pt x="720055" y="507965"/>
                  </a:lnTo>
                  <a:lnTo>
                    <a:pt x="609565" y="62664"/>
                  </a:lnTo>
                  <a:lnTo>
                    <a:pt x="595308" y="32567"/>
                  </a:lnTo>
                  <a:lnTo>
                    <a:pt x="571442" y="11023"/>
                  </a:lnTo>
                  <a:lnTo>
                    <a:pt x="541238" y="0"/>
                  </a:lnTo>
                  <a:close/>
                </a:path>
              </a:pathLst>
            </a:custGeom>
            <a:solidFill>
              <a:srgbClr val="00C3B4">
                <a:alpha val="65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" name="object 16">
            <a:extLst>
              <a:ext uri="{FF2B5EF4-FFF2-40B4-BE49-F238E27FC236}">
                <a16:creationId xmlns:a16="http://schemas.microsoft.com/office/drawing/2014/main" xmlns="" id="{E0212CC2-5A54-4909-5B63-635A94136897}"/>
              </a:ext>
            </a:extLst>
          </p:cNvPr>
          <p:cNvGrpSpPr/>
          <p:nvPr/>
        </p:nvGrpSpPr>
        <p:grpSpPr>
          <a:xfrm>
            <a:off x="2859" y="5943600"/>
            <a:ext cx="860830" cy="1473949"/>
            <a:chOff x="0" y="1345088"/>
            <a:chExt cx="1537733" cy="2393440"/>
          </a:xfrm>
        </p:grpSpPr>
        <p:sp>
          <p:nvSpPr>
            <p:cNvPr id="15" name="object 17">
              <a:extLst>
                <a:ext uri="{FF2B5EF4-FFF2-40B4-BE49-F238E27FC236}">
                  <a16:creationId xmlns:a16="http://schemas.microsoft.com/office/drawing/2014/main" xmlns="" id="{0621F710-7D68-36A6-699D-7EEA19B1FF70}"/>
                </a:ext>
              </a:extLst>
            </p:cNvPr>
            <p:cNvSpPr/>
            <p:nvPr/>
          </p:nvSpPr>
          <p:spPr>
            <a:xfrm>
              <a:off x="0" y="2300097"/>
              <a:ext cx="746532" cy="1438431"/>
            </a:xfrm>
            <a:custGeom>
              <a:avLst/>
              <a:gdLst/>
              <a:ahLst/>
              <a:cxnLst/>
              <a:rect l="l" t="t" r="r" b="b"/>
              <a:pathLst>
                <a:path w="1239520" h="2039620">
                  <a:moveTo>
                    <a:pt x="0" y="159517"/>
                  </a:moveTo>
                  <a:lnTo>
                    <a:pt x="614541" y="7035"/>
                  </a:lnTo>
                  <a:lnTo>
                    <a:pt x="663502" y="0"/>
                  </a:lnTo>
                  <a:lnTo>
                    <a:pt x="711417" y="2772"/>
                  </a:lnTo>
                  <a:lnTo>
                    <a:pt x="757098" y="14635"/>
                  </a:lnTo>
                  <a:lnTo>
                    <a:pt x="799355" y="34871"/>
                  </a:lnTo>
                  <a:lnTo>
                    <a:pt x="836997" y="62766"/>
                  </a:lnTo>
                  <a:lnTo>
                    <a:pt x="868837" y="97601"/>
                  </a:lnTo>
                  <a:lnTo>
                    <a:pt x="893684" y="138661"/>
                  </a:lnTo>
                  <a:lnTo>
                    <a:pt x="910349" y="185228"/>
                  </a:lnTo>
                  <a:lnTo>
                    <a:pt x="1232066" y="1481822"/>
                  </a:lnTo>
                  <a:lnTo>
                    <a:pt x="1239105" y="1530783"/>
                  </a:lnTo>
                  <a:lnTo>
                    <a:pt x="1236336" y="1578699"/>
                  </a:lnTo>
                  <a:lnTo>
                    <a:pt x="1224475" y="1624379"/>
                  </a:lnTo>
                  <a:lnTo>
                    <a:pt x="1204239" y="1666636"/>
                  </a:lnTo>
                  <a:lnTo>
                    <a:pt x="1176344" y="1704279"/>
                  </a:lnTo>
                  <a:lnTo>
                    <a:pt x="1141506" y="1736118"/>
                  </a:lnTo>
                  <a:lnTo>
                    <a:pt x="1100444" y="1760965"/>
                  </a:lnTo>
                  <a:lnTo>
                    <a:pt x="1053872" y="1777631"/>
                  </a:lnTo>
                  <a:lnTo>
                    <a:pt x="0" y="2039122"/>
                  </a:lnTo>
                </a:path>
              </a:pathLst>
            </a:custGeom>
            <a:ln w="21209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xmlns="" id="{1272EEAF-9919-36E5-16A7-69CA44510C42}"/>
                </a:ext>
              </a:extLst>
            </p:cNvPr>
            <p:cNvSpPr/>
            <p:nvPr/>
          </p:nvSpPr>
          <p:spPr>
            <a:xfrm>
              <a:off x="1" y="1345088"/>
              <a:ext cx="843474" cy="1254544"/>
            </a:xfrm>
            <a:custGeom>
              <a:avLst/>
              <a:gdLst/>
              <a:ahLst/>
              <a:cxnLst/>
              <a:rect l="l" t="t" r="r" b="b"/>
              <a:pathLst>
                <a:path w="1779905" h="2106929">
                  <a:moveTo>
                    <a:pt x="0" y="293583"/>
                  </a:moveTo>
                  <a:lnTo>
                    <a:pt x="1154856" y="7035"/>
                  </a:lnTo>
                  <a:lnTo>
                    <a:pt x="1203817" y="0"/>
                  </a:lnTo>
                  <a:lnTo>
                    <a:pt x="1251733" y="2772"/>
                  </a:lnTo>
                  <a:lnTo>
                    <a:pt x="1297413" y="14635"/>
                  </a:lnTo>
                  <a:lnTo>
                    <a:pt x="1339670" y="34871"/>
                  </a:lnTo>
                  <a:lnTo>
                    <a:pt x="1377313" y="62766"/>
                  </a:lnTo>
                  <a:lnTo>
                    <a:pt x="1409152" y="97601"/>
                  </a:lnTo>
                  <a:lnTo>
                    <a:pt x="1433999" y="138661"/>
                  </a:lnTo>
                  <a:lnTo>
                    <a:pt x="1450665" y="185228"/>
                  </a:lnTo>
                  <a:lnTo>
                    <a:pt x="1772381" y="1481822"/>
                  </a:lnTo>
                  <a:lnTo>
                    <a:pt x="1779417" y="1530783"/>
                  </a:lnTo>
                  <a:lnTo>
                    <a:pt x="1776646" y="1578699"/>
                  </a:lnTo>
                  <a:lnTo>
                    <a:pt x="1764785" y="1624379"/>
                  </a:lnTo>
                  <a:lnTo>
                    <a:pt x="1744549" y="1666636"/>
                  </a:lnTo>
                  <a:lnTo>
                    <a:pt x="1716655" y="1704279"/>
                  </a:lnTo>
                  <a:lnTo>
                    <a:pt x="1681820" y="1736118"/>
                  </a:lnTo>
                  <a:lnTo>
                    <a:pt x="1640758" y="1760965"/>
                  </a:lnTo>
                  <a:lnTo>
                    <a:pt x="1594187" y="1777631"/>
                  </a:lnTo>
                  <a:lnTo>
                    <a:pt x="297594" y="2099347"/>
                  </a:lnTo>
                  <a:lnTo>
                    <a:pt x="248633" y="2106383"/>
                  </a:lnTo>
                  <a:lnTo>
                    <a:pt x="200717" y="2103612"/>
                  </a:lnTo>
                  <a:lnTo>
                    <a:pt x="155036" y="2091750"/>
                  </a:lnTo>
                  <a:lnTo>
                    <a:pt x="112780" y="2071515"/>
                  </a:lnTo>
                  <a:lnTo>
                    <a:pt x="75137" y="2043621"/>
                  </a:lnTo>
                  <a:lnTo>
                    <a:pt x="43297" y="2008786"/>
                  </a:lnTo>
                  <a:lnTo>
                    <a:pt x="18450" y="1967724"/>
                  </a:lnTo>
                  <a:lnTo>
                    <a:pt x="1785" y="1921153"/>
                  </a:lnTo>
                  <a:lnTo>
                    <a:pt x="0" y="1913957"/>
                  </a:lnTo>
                </a:path>
              </a:pathLst>
            </a:custGeom>
            <a:ln w="21208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xmlns="" id="{38B024B3-B401-5B07-CF54-A628F4313E3C}"/>
                </a:ext>
              </a:extLst>
            </p:cNvPr>
            <p:cNvSpPr/>
            <p:nvPr/>
          </p:nvSpPr>
          <p:spPr>
            <a:xfrm>
              <a:off x="815738" y="2867170"/>
              <a:ext cx="721995" cy="721995"/>
            </a:xfrm>
            <a:custGeom>
              <a:avLst/>
              <a:gdLst/>
              <a:ahLst/>
              <a:cxnLst/>
              <a:rect l="l" t="t" r="r" b="b"/>
              <a:pathLst>
                <a:path w="721994" h="721995">
                  <a:moveTo>
                    <a:pt x="541238" y="0"/>
                  </a:moveTo>
                  <a:lnTo>
                    <a:pt x="62664" y="111953"/>
                  </a:lnTo>
                  <a:lnTo>
                    <a:pt x="11023" y="150074"/>
                  </a:lnTo>
                  <a:lnTo>
                    <a:pt x="0" y="180274"/>
                  </a:lnTo>
                  <a:lnTo>
                    <a:pt x="1463" y="213540"/>
                  </a:lnTo>
                  <a:lnTo>
                    <a:pt x="111953" y="658853"/>
                  </a:lnTo>
                  <a:lnTo>
                    <a:pt x="126210" y="688945"/>
                  </a:lnTo>
                  <a:lnTo>
                    <a:pt x="150075" y="710490"/>
                  </a:lnTo>
                  <a:lnTo>
                    <a:pt x="180280" y="721516"/>
                  </a:lnTo>
                  <a:lnTo>
                    <a:pt x="213553" y="720055"/>
                  </a:lnTo>
                  <a:lnTo>
                    <a:pt x="658853" y="609565"/>
                  </a:lnTo>
                  <a:lnTo>
                    <a:pt x="688951" y="595302"/>
                  </a:lnTo>
                  <a:lnTo>
                    <a:pt x="710495" y="571438"/>
                  </a:lnTo>
                  <a:lnTo>
                    <a:pt x="721518" y="541236"/>
                  </a:lnTo>
                  <a:lnTo>
                    <a:pt x="720055" y="507965"/>
                  </a:lnTo>
                  <a:lnTo>
                    <a:pt x="609565" y="62664"/>
                  </a:lnTo>
                  <a:lnTo>
                    <a:pt x="595308" y="32567"/>
                  </a:lnTo>
                  <a:lnTo>
                    <a:pt x="571442" y="11023"/>
                  </a:lnTo>
                  <a:lnTo>
                    <a:pt x="541238" y="0"/>
                  </a:lnTo>
                  <a:close/>
                </a:path>
              </a:pathLst>
            </a:custGeom>
            <a:solidFill>
              <a:srgbClr val="00C3B4">
                <a:alpha val="65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C781C11-F4FA-6C42-C9BF-F4C811131ADD}"/>
              </a:ext>
            </a:extLst>
          </p:cNvPr>
          <p:cNvSpPr txBox="1"/>
          <p:nvPr/>
        </p:nvSpPr>
        <p:spPr>
          <a:xfrm>
            <a:off x="1547827" y="403144"/>
            <a:ext cx="80946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3200" b="1" kern="0" dirty="0">
                <a:solidFill>
                  <a:srgbClr val="51178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ЭЛЕКТРОННАЯ КНИЖКА ВОЛОНТЕРА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71A2B6-7884-EDB7-33C2-D84A9C72AEBB}"/>
              </a:ext>
            </a:extLst>
          </p:cNvPr>
          <p:cNvSpPr txBox="1"/>
          <p:nvPr/>
        </p:nvSpPr>
        <p:spPr>
          <a:xfrm>
            <a:off x="1373222" y="1596194"/>
            <a:ext cx="7582215" cy="691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435"/>
              </a:lnSpc>
              <a:spcBef>
                <a:spcPts val="125"/>
              </a:spcBef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C3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xmlns="" id="{2D7D08BB-3ED3-6157-3E54-93890D48B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7250" y="32744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43B2D8E-82D1-72B2-E479-12EC88F55BDE}"/>
              </a:ext>
            </a:extLst>
          </p:cNvPr>
          <p:cNvSpPr txBox="1"/>
          <p:nvPr/>
        </p:nvSpPr>
        <p:spPr>
          <a:xfrm>
            <a:off x="414703" y="1675253"/>
            <a:ext cx="47118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Palatino Linotype" panose="02040502050505030304" pitchFamily="18" charset="0"/>
              </a:rPr>
              <a:t>Онлайн-портфолио, в котором собираются все сведения о работе волонтера на платформе ДОБРО.РФ: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Palatino Linotype" panose="02040502050505030304" pitchFamily="18" charset="0"/>
              </a:rPr>
              <a:t>Волонтерский опыт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Palatino Linotype" panose="02040502050505030304" pitchFamily="18" charset="0"/>
              </a:rPr>
              <a:t>Пройденные онлайн-курсы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Palatino Linotype" panose="02040502050505030304" pitchFamily="18" charset="0"/>
              </a:rPr>
              <a:t>Оценки от организаций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Palatino Linotype" panose="02040502050505030304" pitchFamily="18" charset="0"/>
              </a:rPr>
              <a:t>Статьи из Добро.Журнала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Palatino Linotype" panose="02040502050505030304" pitchFamily="18" charset="0"/>
              </a:rPr>
              <a:t>Электронные сертификаты и награды</a:t>
            </a:r>
          </a:p>
          <a:p>
            <a:endParaRPr lang="ru-RU" sz="2000" b="1" i="1" dirty="0">
              <a:solidFill>
                <a:srgbClr val="00C3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smtClean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Кабанском районе на </a:t>
            </a:r>
            <a:r>
              <a:rPr lang="ru-RU" sz="2000" b="1" i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портале dobro.ru зарегистрировано </a:t>
            </a:r>
          </a:p>
          <a:p>
            <a:pPr algn="r"/>
            <a:r>
              <a:rPr lang="ru-RU" sz="2000" b="1" i="1" dirty="0" smtClean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340волонтеров </a:t>
            </a:r>
            <a:r>
              <a:rPr lang="ru-RU" sz="2000" b="1" i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smtClean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b="1" i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волонтерских организаций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401602" y="9234526"/>
            <a:ext cx="18288001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 l="14378" r="13731" b="11429"/>
          <a:stretch>
            <a:fillRect/>
          </a:stretch>
        </p:blipFill>
        <p:spPr bwMode="auto">
          <a:xfrm>
            <a:off x="5300630" y="1019156"/>
            <a:ext cx="46434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019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30482"/>
            <a:ext cx="9950450" cy="732790"/>
            <a:chOff x="0" y="6730482"/>
            <a:chExt cx="9950450" cy="732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688" y="6770873"/>
              <a:ext cx="5400621" cy="691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70873"/>
              <a:ext cx="5465629" cy="6918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9688" y="6730482"/>
              <a:ext cx="5400621" cy="7322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730482"/>
              <a:ext cx="5465629" cy="73225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31672" y="416836"/>
            <a:ext cx="429895" cy="429895"/>
            <a:chOff x="531672" y="416836"/>
            <a:chExt cx="429895" cy="429895"/>
          </a:xfrm>
        </p:grpSpPr>
        <p:sp>
          <p:nvSpPr>
            <p:cNvPr id="8" name="object 8"/>
            <p:cNvSpPr/>
            <p:nvPr/>
          </p:nvSpPr>
          <p:spPr>
            <a:xfrm>
              <a:off x="607862" y="506312"/>
              <a:ext cx="277495" cy="250825"/>
            </a:xfrm>
            <a:custGeom>
              <a:avLst/>
              <a:gdLst/>
              <a:ahLst/>
              <a:cxnLst/>
              <a:rect l="l" t="t" r="r" b="b"/>
              <a:pathLst>
                <a:path w="277494" h="250825">
                  <a:moveTo>
                    <a:pt x="75438" y="0"/>
                  </a:moveTo>
                  <a:lnTo>
                    <a:pt x="46098" y="5938"/>
                  </a:lnTo>
                  <a:lnTo>
                    <a:pt x="22117" y="22123"/>
                  </a:lnTo>
                  <a:lnTo>
                    <a:pt x="5936" y="46109"/>
                  </a:lnTo>
                  <a:lnTo>
                    <a:pt x="0" y="75450"/>
                  </a:lnTo>
                  <a:lnTo>
                    <a:pt x="1217" y="88975"/>
                  </a:lnTo>
                  <a:lnTo>
                    <a:pt x="18616" y="125069"/>
                  </a:lnTo>
                  <a:lnTo>
                    <a:pt x="112395" y="238201"/>
                  </a:lnTo>
                  <a:lnTo>
                    <a:pt x="138531" y="250494"/>
                  </a:lnTo>
                  <a:lnTo>
                    <a:pt x="145978" y="249672"/>
                  </a:lnTo>
                  <a:lnTo>
                    <a:pt x="152965" y="247276"/>
                  </a:lnTo>
                  <a:lnTo>
                    <a:pt x="159266" y="243417"/>
                  </a:lnTo>
                  <a:lnTo>
                    <a:pt x="164655" y="238201"/>
                  </a:lnTo>
                  <a:lnTo>
                    <a:pt x="174920" y="225818"/>
                  </a:lnTo>
                  <a:lnTo>
                    <a:pt x="136906" y="225818"/>
                  </a:lnTo>
                  <a:lnTo>
                    <a:pt x="133807" y="225374"/>
                  </a:lnTo>
                  <a:lnTo>
                    <a:pt x="37261" y="108915"/>
                  </a:lnTo>
                  <a:lnTo>
                    <a:pt x="24663" y="75450"/>
                  </a:lnTo>
                  <a:lnTo>
                    <a:pt x="28658" y="55703"/>
                  </a:lnTo>
                  <a:lnTo>
                    <a:pt x="39549" y="39562"/>
                  </a:lnTo>
                  <a:lnTo>
                    <a:pt x="55690" y="28671"/>
                  </a:lnTo>
                  <a:lnTo>
                    <a:pt x="75438" y="24676"/>
                  </a:lnTo>
                  <a:lnTo>
                    <a:pt x="130610" y="24676"/>
                  </a:lnTo>
                  <a:lnTo>
                    <a:pt x="126553" y="19888"/>
                  </a:lnTo>
                  <a:lnTo>
                    <a:pt x="111590" y="9172"/>
                  </a:lnTo>
                  <a:lnTo>
                    <a:pt x="94324" y="2376"/>
                  </a:lnTo>
                  <a:lnTo>
                    <a:pt x="75438" y="0"/>
                  </a:lnTo>
                  <a:close/>
                </a:path>
                <a:path w="277494" h="250825">
                  <a:moveTo>
                    <a:pt x="256680" y="24676"/>
                  </a:moveTo>
                  <a:lnTo>
                    <a:pt x="201637" y="24676"/>
                  </a:lnTo>
                  <a:lnTo>
                    <a:pt x="221385" y="28671"/>
                  </a:lnTo>
                  <a:lnTo>
                    <a:pt x="237526" y="39562"/>
                  </a:lnTo>
                  <a:lnTo>
                    <a:pt x="248416" y="55703"/>
                  </a:lnTo>
                  <a:lnTo>
                    <a:pt x="252412" y="75450"/>
                  </a:lnTo>
                  <a:lnTo>
                    <a:pt x="251585" y="84583"/>
                  </a:lnTo>
                  <a:lnTo>
                    <a:pt x="143243" y="225374"/>
                  </a:lnTo>
                  <a:lnTo>
                    <a:pt x="140169" y="225818"/>
                  </a:lnTo>
                  <a:lnTo>
                    <a:pt x="174920" y="225818"/>
                  </a:lnTo>
                  <a:lnTo>
                    <a:pt x="258454" y="125056"/>
                  </a:lnTo>
                  <a:lnTo>
                    <a:pt x="275854" y="88975"/>
                  </a:lnTo>
                  <a:lnTo>
                    <a:pt x="277075" y="75450"/>
                  </a:lnTo>
                  <a:lnTo>
                    <a:pt x="271139" y="46109"/>
                  </a:lnTo>
                  <a:lnTo>
                    <a:pt x="256680" y="24676"/>
                  </a:lnTo>
                  <a:close/>
                </a:path>
                <a:path w="277494" h="250825">
                  <a:moveTo>
                    <a:pt x="130610" y="24676"/>
                  </a:moveTo>
                  <a:lnTo>
                    <a:pt x="75438" y="24676"/>
                  </a:lnTo>
                  <a:lnTo>
                    <a:pt x="90944" y="27077"/>
                  </a:lnTo>
                  <a:lnTo>
                    <a:pt x="104640" y="33867"/>
                  </a:lnTo>
                  <a:lnTo>
                    <a:pt x="115666" y="44424"/>
                  </a:lnTo>
                  <a:lnTo>
                    <a:pt x="123164" y="58127"/>
                  </a:lnTo>
                  <a:lnTo>
                    <a:pt x="124088" y="60629"/>
                  </a:lnTo>
                  <a:lnTo>
                    <a:pt x="125082" y="62991"/>
                  </a:lnTo>
                  <a:lnTo>
                    <a:pt x="127787" y="67830"/>
                  </a:lnTo>
                  <a:lnTo>
                    <a:pt x="132918" y="70865"/>
                  </a:lnTo>
                  <a:lnTo>
                    <a:pt x="144157" y="70865"/>
                  </a:lnTo>
                  <a:lnTo>
                    <a:pt x="149288" y="67817"/>
                  </a:lnTo>
                  <a:lnTo>
                    <a:pt x="152006" y="62979"/>
                  </a:lnTo>
                  <a:lnTo>
                    <a:pt x="153037" y="60515"/>
                  </a:lnTo>
                  <a:lnTo>
                    <a:pt x="153898" y="58115"/>
                  </a:lnTo>
                  <a:lnTo>
                    <a:pt x="161397" y="44414"/>
                  </a:lnTo>
                  <a:lnTo>
                    <a:pt x="172255" y="34023"/>
                  </a:lnTo>
                  <a:lnTo>
                    <a:pt x="138531" y="34023"/>
                  </a:lnTo>
                  <a:lnTo>
                    <a:pt x="130610" y="24676"/>
                  </a:lnTo>
                  <a:close/>
                </a:path>
                <a:path w="277494" h="250825">
                  <a:moveTo>
                    <a:pt x="201637" y="0"/>
                  </a:moveTo>
                  <a:lnTo>
                    <a:pt x="182749" y="2376"/>
                  </a:lnTo>
                  <a:lnTo>
                    <a:pt x="165479" y="9172"/>
                  </a:lnTo>
                  <a:lnTo>
                    <a:pt x="150511" y="19888"/>
                  </a:lnTo>
                  <a:lnTo>
                    <a:pt x="138531" y="34023"/>
                  </a:lnTo>
                  <a:lnTo>
                    <a:pt x="172255" y="34023"/>
                  </a:lnTo>
                  <a:lnTo>
                    <a:pt x="172424" y="33861"/>
                  </a:lnTo>
                  <a:lnTo>
                    <a:pt x="186124" y="27075"/>
                  </a:lnTo>
                  <a:lnTo>
                    <a:pt x="201637" y="24676"/>
                  </a:lnTo>
                  <a:lnTo>
                    <a:pt x="256680" y="24676"/>
                  </a:lnTo>
                  <a:lnTo>
                    <a:pt x="254958" y="22123"/>
                  </a:lnTo>
                  <a:lnTo>
                    <a:pt x="230977" y="5938"/>
                  </a:lnTo>
                  <a:lnTo>
                    <a:pt x="201637" y="0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672" y="416836"/>
              <a:ext cx="429450" cy="42944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604" y="926504"/>
            <a:ext cx="1047591" cy="27695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 rot="10800000">
            <a:off x="8701424" y="1704131"/>
            <a:ext cx="1242676" cy="2248526"/>
            <a:chOff x="0" y="1345088"/>
            <a:chExt cx="1537733" cy="2393440"/>
          </a:xfrm>
        </p:grpSpPr>
        <p:sp>
          <p:nvSpPr>
            <p:cNvPr id="17" name="object 17"/>
            <p:cNvSpPr/>
            <p:nvPr/>
          </p:nvSpPr>
          <p:spPr>
            <a:xfrm>
              <a:off x="0" y="2300097"/>
              <a:ext cx="746532" cy="1438431"/>
            </a:xfrm>
            <a:custGeom>
              <a:avLst/>
              <a:gdLst/>
              <a:ahLst/>
              <a:cxnLst/>
              <a:rect l="l" t="t" r="r" b="b"/>
              <a:pathLst>
                <a:path w="1239520" h="2039620">
                  <a:moveTo>
                    <a:pt x="0" y="159517"/>
                  </a:moveTo>
                  <a:lnTo>
                    <a:pt x="614541" y="7035"/>
                  </a:lnTo>
                  <a:lnTo>
                    <a:pt x="663502" y="0"/>
                  </a:lnTo>
                  <a:lnTo>
                    <a:pt x="711417" y="2772"/>
                  </a:lnTo>
                  <a:lnTo>
                    <a:pt x="757098" y="14635"/>
                  </a:lnTo>
                  <a:lnTo>
                    <a:pt x="799355" y="34871"/>
                  </a:lnTo>
                  <a:lnTo>
                    <a:pt x="836997" y="62766"/>
                  </a:lnTo>
                  <a:lnTo>
                    <a:pt x="868837" y="97601"/>
                  </a:lnTo>
                  <a:lnTo>
                    <a:pt x="893684" y="138661"/>
                  </a:lnTo>
                  <a:lnTo>
                    <a:pt x="910349" y="185228"/>
                  </a:lnTo>
                  <a:lnTo>
                    <a:pt x="1232066" y="1481822"/>
                  </a:lnTo>
                  <a:lnTo>
                    <a:pt x="1239105" y="1530783"/>
                  </a:lnTo>
                  <a:lnTo>
                    <a:pt x="1236336" y="1578699"/>
                  </a:lnTo>
                  <a:lnTo>
                    <a:pt x="1224475" y="1624379"/>
                  </a:lnTo>
                  <a:lnTo>
                    <a:pt x="1204239" y="1666636"/>
                  </a:lnTo>
                  <a:lnTo>
                    <a:pt x="1176344" y="1704279"/>
                  </a:lnTo>
                  <a:lnTo>
                    <a:pt x="1141506" y="1736118"/>
                  </a:lnTo>
                  <a:lnTo>
                    <a:pt x="1100444" y="1760965"/>
                  </a:lnTo>
                  <a:lnTo>
                    <a:pt x="1053872" y="1777631"/>
                  </a:lnTo>
                  <a:lnTo>
                    <a:pt x="0" y="2039122"/>
                  </a:lnTo>
                </a:path>
              </a:pathLst>
            </a:custGeom>
            <a:ln w="21209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" y="1345088"/>
              <a:ext cx="966499" cy="1438431"/>
            </a:xfrm>
            <a:custGeom>
              <a:avLst/>
              <a:gdLst/>
              <a:ahLst/>
              <a:cxnLst/>
              <a:rect l="l" t="t" r="r" b="b"/>
              <a:pathLst>
                <a:path w="1779905" h="2106929">
                  <a:moveTo>
                    <a:pt x="0" y="293583"/>
                  </a:moveTo>
                  <a:lnTo>
                    <a:pt x="1154856" y="7035"/>
                  </a:lnTo>
                  <a:lnTo>
                    <a:pt x="1203817" y="0"/>
                  </a:lnTo>
                  <a:lnTo>
                    <a:pt x="1251733" y="2772"/>
                  </a:lnTo>
                  <a:lnTo>
                    <a:pt x="1297413" y="14635"/>
                  </a:lnTo>
                  <a:lnTo>
                    <a:pt x="1339670" y="34871"/>
                  </a:lnTo>
                  <a:lnTo>
                    <a:pt x="1377313" y="62766"/>
                  </a:lnTo>
                  <a:lnTo>
                    <a:pt x="1409152" y="97601"/>
                  </a:lnTo>
                  <a:lnTo>
                    <a:pt x="1433999" y="138661"/>
                  </a:lnTo>
                  <a:lnTo>
                    <a:pt x="1450665" y="185228"/>
                  </a:lnTo>
                  <a:lnTo>
                    <a:pt x="1772381" y="1481822"/>
                  </a:lnTo>
                  <a:lnTo>
                    <a:pt x="1779417" y="1530783"/>
                  </a:lnTo>
                  <a:lnTo>
                    <a:pt x="1776646" y="1578699"/>
                  </a:lnTo>
                  <a:lnTo>
                    <a:pt x="1764785" y="1624379"/>
                  </a:lnTo>
                  <a:lnTo>
                    <a:pt x="1744549" y="1666636"/>
                  </a:lnTo>
                  <a:lnTo>
                    <a:pt x="1716655" y="1704279"/>
                  </a:lnTo>
                  <a:lnTo>
                    <a:pt x="1681820" y="1736118"/>
                  </a:lnTo>
                  <a:lnTo>
                    <a:pt x="1640758" y="1760965"/>
                  </a:lnTo>
                  <a:lnTo>
                    <a:pt x="1594187" y="1777631"/>
                  </a:lnTo>
                  <a:lnTo>
                    <a:pt x="297594" y="2099347"/>
                  </a:lnTo>
                  <a:lnTo>
                    <a:pt x="248633" y="2106383"/>
                  </a:lnTo>
                  <a:lnTo>
                    <a:pt x="200717" y="2103612"/>
                  </a:lnTo>
                  <a:lnTo>
                    <a:pt x="155036" y="2091750"/>
                  </a:lnTo>
                  <a:lnTo>
                    <a:pt x="112780" y="2071515"/>
                  </a:lnTo>
                  <a:lnTo>
                    <a:pt x="75137" y="2043621"/>
                  </a:lnTo>
                  <a:lnTo>
                    <a:pt x="43297" y="2008786"/>
                  </a:lnTo>
                  <a:lnTo>
                    <a:pt x="18450" y="1967724"/>
                  </a:lnTo>
                  <a:lnTo>
                    <a:pt x="1785" y="1921153"/>
                  </a:lnTo>
                  <a:lnTo>
                    <a:pt x="0" y="1913957"/>
                  </a:lnTo>
                </a:path>
              </a:pathLst>
            </a:custGeom>
            <a:ln w="21208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5738" y="2867170"/>
              <a:ext cx="721995" cy="721995"/>
            </a:xfrm>
            <a:custGeom>
              <a:avLst/>
              <a:gdLst/>
              <a:ahLst/>
              <a:cxnLst/>
              <a:rect l="l" t="t" r="r" b="b"/>
              <a:pathLst>
                <a:path w="721994" h="721995">
                  <a:moveTo>
                    <a:pt x="541238" y="0"/>
                  </a:moveTo>
                  <a:lnTo>
                    <a:pt x="62664" y="111953"/>
                  </a:lnTo>
                  <a:lnTo>
                    <a:pt x="11023" y="150074"/>
                  </a:lnTo>
                  <a:lnTo>
                    <a:pt x="0" y="180274"/>
                  </a:lnTo>
                  <a:lnTo>
                    <a:pt x="1463" y="213540"/>
                  </a:lnTo>
                  <a:lnTo>
                    <a:pt x="111953" y="658853"/>
                  </a:lnTo>
                  <a:lnTo>
                    <a:pt x="126210" y="688945"/>
                  </a:lnTo>
                  <a:lnTo>
                    <a:pt x="150075" y="710490"/>
                  </a:lnTo>
                  <a:lnTo>
                    <a:pt x="180280" y="721516"/>
                  </a:lnTo>
                  <a:lnTo>
                    <a:pt x="213553" y="720055"/>
                  </a:lnTo>
                  <a:lnTo>
                    <a:pt x="658853" y="609565"/>
                  </a:lnTo>
                  <a:lnTo>
                    <a:pt x="688951" y="595302"/>
                  </a:lnTo>
                  <a:lnTo>
                    <a:pt x="710495" y="571438"/>
                  </a:lnTo>
                  <a:lnTo>
                    <a:pt x="721518" y="541236"/>
                  </a:lnTo>
                  <a:lnTo>
                    <a:pt x="720055" y="507965"/>
                  </a:lnTo>
                  <a:lnTo>
                    <a:pt x="609565" y="62664"/>
                  </a:lnTo>
                  <a:lnTo>
                    <a:pt x="595308" y="32567"/>
                  </a:lnTo>
                  <a:lnTo>
                    <a:pt x="571442" y="11023"/>
                  </a:lnTo>
                  <a:lnTo>
                    <a:pt x="541238" y="0"/>
                  </a:lnTo>
                  <a:close/>
                </a:path>
              </a:pathLst>
            </a:custGeom>
            <a:solidFill>
              <a:srgbClr val="00C3B4">
                <a:alpha val="65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6">
            <a:extLst>
              <a:ext uri="{FF2B5EF4-FFF2-40B4-BE49-F238E27FC236}">
                <a16:creationId xmlns:a16="http://schemas.microsoft.com/office/drawing/2014/main" xmlns="" id="{E0212CC2-5A54-4909-5B63-635A94136897}"/>
              </a:ext>
            </a:extLst>
          </p:cNvPr>
          <p:cNvGrpSpPr/>
          <p:nvPr/>
        </p:nvGrpSpPr>
        <p:grpSpPr>
          <a:xfrm>
            <a:off x="2858" y="3306457"/>
            <a:ext cx="1267337" cy="1722743"/>
            <a:chOff x="0" y="1345088"/>
            <a:chExt cx="1537733" cy="2393440"/>
          </a:xfrm>
        </p:grpSpPr>
        <p:sp>
          <p:nvSpPr>
            <p:cNvPr id="15" name="object 17">
              <a:extLst>
                <a:ext uri="{FF2B5EF4-FFF2-40B4-BE49-F238E27FC236}">
                  <a16:creationId xmlns:a16="http://schemas.microsoft.com/office/drawing/2014/main" xmlns="" id="{0621F710-7D68-36A6-699D-7EEA19B1FF70}"/>
                </a:ext>
              </a:extLst>
            </p:cNvPr>
            <p:cNvSpPr/>
            <p:nvPr/>
          </p:nvSpPr>
          <p:spPr>
            <a:xfrm>
              <a:off x="0" y="2300097"/>
              <a:ext cx="746532" cy="1438431"/>
            </a:xfrm>
            <a:custGeom>
              <a:avLst/>
              <a:gdLst/>
              <a:ahLst/>
              <a:cxnLst/>
              <a:rect l="l" t="t" r="r" b="b"/>
              <a:pathLst>
                <a:path w="1239520" h="2039620">
                  <a:moveTo>
                    <a:pt x="0" y="159517"/>
                  </a:moveTo>
                  <a:lnTo>
                    <a:pt x="614541" y="7035"/>
                  </a:lnTo>
                  <a:lnTo>
                    <a:pt x="663502" y="0"/>
                  </a:lnTo>
                  <a:lnTo>
                    <a:pt x="711417" y="2772"/>
                  </a:lnTo>
                  <a:lnTo>
                    <a:pt x="757098" y="14635"/>
                  </a:lnTo>
                  <a:lnTo>
                    <a:pt x="799355" y="34871"/>
                  </a:lnTo>
                  <a:lnTo>
                    <a:pt x="836997" y="62766"/>
                  </a:lnTo>
                  <a:lnTo>
                    <a:pt x="868837" y="97601"/>
                  </a:lnTo>
                  <a:lnTo>
                    <a:pt x="893684" y="138661"/>
                  </a:lnTo>
                  <a:lnTo>
                    <a:pt x="910349" y="185228"/>
                  </a:lnTo>
                  <a:lnTo>
                    <a:pt x="1232066" y="1481822"/>
                  </a:lnTo>
                  <a:lnTo>
                    <a:pt x="1239105" y="1530783"/>
                  </a:lnTo>
                  <a:lnTo>
                    <a:pt x="1236336" y="1578699"/>
                  </a:lnTo>
                  <a:lnTo>
                    <a:pt x="1224475" y="1624379"/>
                  </a:lnTo>
                  <a:lnTo>
                    <a:pt x="1204239" y="1666636"/>
                  </a:lnTo>
                  <a:lnTo>
                    <a:pt x="1176344" y="1704279"/>
                  </a:lnTo>
                  <a:lnTo>
                    <a:pt x="1141506" y="1736118"/>
                  </a:lnTo>
                  <a:lnTo>
                    <a:pt x="1100444" y="1760965"/>
                  </a:lnTo>
                  <a:lnTo>
                    <a:pt x="1053872" y="1777631"/>
                  </a:lnTo>
                  <a:lnTo>
                    <a:pt x="0" y="2039122"/>
                  </a:lnTo>
                </a:path>
              </a:pathLst>
            </a:custGeom>
            <a:ln w="21209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xmlns="" id="{1272EEAF-9919-36E5-16A7-69CA44510C42}"/>
                </a:ext>
              </a:extLst>
            </p:cNvPr>
            <p:cNvSpPr/>
            <p:nvPr/>
          </p:nvSpPr>
          <p:spPr>
            <a:xfrm>
              <a:off x="1" y="1345088"/>
              <a:ext cx="843474" cy="1254544"/>
            </a:xfrm>
            <a:custGeom>
              <a:avLst/>
              <a:gdLst/>
              <a:ahLst/>
              <a:cxnLst/>
              <a:rect l="l" t="t" r="r" b="b"/>
              <a:pathLst>
                <a:path w="1779905" h="2106929">
                  <a:moveTo>
                    <a:pt x="0" y="293583"/>
                  </a:moveTo>
                  <a:lnTo>
                    <a:pt x="1154856" y="7035"/>
                  </a:lnTo>
                  <a:lnTo>
                    <a:pt x="1203817" y="0"/>
                  </a:lnTo>
                  <a:lnTo>
                    <a:pt x="1251733" y="2772"/>
                  </a:lnTo>
                  <a:lnTo>
                    <a:pt x="1297413" y="14635"/>
                  </a:lnTo>
                  <a:lnTo>
                    <a:pt x="1339670" y="34871"/>
                  </a:lnTo>
                  <a:lnTo>
                    <a:pt x="1377313" y="62766"/>
                  </a:lnTo>
                  <a:lnTo>
                    <a:pt x="1409152" y="97601"/>
                  </a:lnTo>
                  <a:lnTo>
                    <a:pt x="1433999" y="138661"/>
                  </a:lnTo>
                  <a:lnTo>
                    <a:pt x="1450665" y="185228"/>
                  </a:lnTo>
                  <a:lnTo>
                    <a:pt x="1772381" y="1481822"/>
                  </a:lnTo>
                  <a:lnTo>
                    <a:pt x="1779417" y="1530783"/>
                  </a:lnTo>
                  <a:lnTo>
                    <a:pt x="1776646" y="1578699"/>
                  </a:lnTo>
                  <a:lnTo>
                    <a:pt x="1764785" y="1624379"/>
                  </a:lnTo>
                  <a:lnTo>
                    <a:pt x="1744549" y="1666636"/>
                  </a:lnTo>
                  <a:lnTo>
                    <a:pt x="1716655" y="1704279"/>
                  </a:lnTo>
                  <a:lnTo>
                    <a:pt x="1681820" y="1736118"/>
                  </a:lnTo>
                  <a:lnTo>
                    <a:pt x="1640758" y="1760965"/>
                  </a:lnTo>
                  <a:lnTo>
                    <a:pt x="1594187" y="1777631"/>
                  </a:lnTo>
                  <a:lnTo>
                    <a:pt x="297594" y="2099347"/>
                  </a:lnTo>
                  <a:lnTo>
                    <a:pt x="248633" y="2106383"/>
                  </a:lnTo>
                  <a:lnTo>
                    <a:pt x="200717" y="2103612"/>
                  </a:lnTo>
                  <a:lnTo>
                    <a:pt x="155036" y="2091750"/>
                  </a:lnTo>
                  <a:lnTo>
                    <a:pt x="112780" y="2071515"/>
                  </a:lnTo>
                  <a:lnTo>
                    <a:pt x="75137" y="2043621"/>
                  </a:lnTo>
                  <a:lnTo>
                    <a:pt x="43297" y="2008786"/>
                  </a:lnTo>
                  <a:lnTo>
                    <a:pt x="18450" y="1967724"/>
                  </a:lnTo>
                  <a:lnTo>
                    <a:pt x="1785" y="1921153"/>
                  </a:lnTo>
                  <a:lnTo>
                    <a:pt x="0" y="1913957"/>
                  </a:lnTo>
                </a:path>
              </a:pathLst>
            </a:custGeom>
            <a:ln w="21208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xmlns="" id="{38B024B3-B401-5B07-CF54-A628F4313E3C}"/>
                </a:ext>
              </a:extLst>
            </p:cNvPr>
            <p:cNvSpPr/>
            <p:nvPr/>
          </p:nvSpPr>
          <p:spPr>
            <a:xfrm>
              <a:off x="815738" y="2867170"/>
              <a:ext cx="721995" cy="721995"/>
            </a:xfrm>
            <a:custGeom>
              <a:avLst/>
              <a:gdLst/>
              <a:ahLst/>
              <a:cxnLst/>
              <a:rect l="l" t="t" r="r" b="b"/>
              <a:pathLst>
                <a:path w="721994" h="721995">
                  <a:moveTo>
                    <a:pt x="541238" y="0"/>
                  </a:moveTo>
                  <a:lnTo>
                    <a:pt x="62664" y="111953"/>
                  </a:lnTo>
                  <a:lnTo>
                    <a:pt x="11023" y="150074"/>
                  </a:lnTo>
                  <a:lnTo>
                    <a:pt x="0" y="180274"/>
                  </a:lnTo>
                  <a:lnTo>
                    <a:pt x="1463" y="213540"/>
                  </a:lnTo>
                  <a:lnTo>
                    <a:pt x="111953" y="658853"/>
                  </a:lnTo>
                  <a:lnTo>
                    <a:pt x="126210" y="688945"/>
                  </a:lnTo>
                  <a:lnTo>
                    <a:pt x="150075" y="710490"/>
                  </a:lnTo>
                  <a:lnTo>
                    <a:pt x="180280" y="721516"/>
                  </a:lnTo>
                  <a:lnTo>
                    <a:pt x="213553" y="720055"/>
                  </a:lnTo>
                  <a:lnTo>
                    <a:pt x="658853" y="609565"/>
                  </a:lnTo>
                  <a:lnTo>
                    <a:pt x="688951" y="595302"/>
                  </a:lnTo>
                  <a:lnTo>
                    <a:pt x="710495" y="571438"/>
                  </a:lnTo>
                  <a:lnTo>
                    <a:pt x="721518" y="541236"/>
                  </a:lnTo>
                  <a:lnTo>
                    <a:pt x="720055" y="507965"/>
                  </a:lnTo>
                  <a:lnTo>
                    <a:pt x="609565" y="62664"/>
                  </a:lnTo>
                  <a:lnTo>
                    <a:pt x="595308" y="32567"/>
                  </a:lnTo>
                  <a:lnTo>
                    <a:pt x="571442" y="11023"/>
                  </a:lnTo>
                  <a:lnTo>
                    <a:pt x="541238" y="0"/>
                  </a:lnTo>
                  <a:close/>
                </a:path>
              </a:pathLst>
            </a:custGeom>
            <a:solidFill>
              <a:srgbClr val="00C3B4">
                <a:alpha val="65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C781C11-F4FA-6C42-C9BF-F4C811131ADD}"/>
              </a:ext>
            </a:extLst>
          </p:cNvPr>
          <p:cNvSpPr txBox="1"/>
          <p:nvPr/>
        </p:nvSpPr>
        <p:spPr>
          <a:xfrm>
            <a:off x="1547827" y="403144"/>
            <a:ext cx="80946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3200" b="1" kern="0" dirty="0">
                <a:solidFill>
                  <a:srgbClr val="51178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ДОПОЛНИТЕЛЬНЫЕ ВОЗМОЖНОСТИ ДЛЯ ДОБРОВОЛЬЦЕВ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71A2B6-7884-EDB7-33C2-D84A9C72AEBB}"/>
              </a:ext>
            </a:extLst>
          </p:cNvPr>
          <p:cNvSpPr txBox="1"/>
          <p:nvPr/>
        </p:nvSpPr>
        <p:spPr>
          <a:xfrm>
            <a:off x="1373222" y="1596194"/>
            <a:ext cx="7582215" cy="1948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ДОПОЛНИТЕЛЬНЫХ БАЛЛОВ К ЕГЭ  ПРИ ПОСТУПЛЕНИИ В ВУЗ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postuplenie-v-vuz-online.ru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ТРУДОУСТРОЙСТВЕ</a:t>
            </a:r>
            <a:r>
              <a:rPr lang="en-US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trudvsem.ru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ВОЛОНТЕРСКИХ СТАЖИРОВКАХ АВЦ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авц.рф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ПОЕЗДОК ЧЕРЕЗ ПРОГРАММУ МОБИЛЬНОСТИ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C3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xmlns="" id="{2D7D08BB-3ED3-6157-3E54-93890D48B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7250" y="32744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A3BBD12-C210-272A-60E2-82867D42B0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3675" y="3490726"/>
            <a:ext cx="6516750" cy="3239756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B11A5962-60DE-97CA-C05D-33F36EDA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8073" y="5198004"/>
            <a:ext cx="1435135" cy="76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C4BE264E-ABAF-CF95-E7F7-31CEE1AE7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222" y="4910299"/>
            <a:ext cx="1678465" cy="13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615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30482"/>
            <a:ext cx="9950450" cy="732790"/>
            <a:chOff x="0" y="6730482"/>
            <a:chExt cx="9950450" cy="732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688" y="6770873"/>
              <a:ext cx="5400621" cy="691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70873"/>
              <a:ext cx="5465629" cy="6918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9688" y="6730482"/>
              <a:ext cx="5400621" cy="7322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730482"/>
              <a:ext cx="5465629" cy="73225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31672" y="416836"/>
            <a:ext cx="429895" cy="429895"/>
            <a:chOff x="531672" y="416836"/>
            <a:chExt cx="429895" cy="429895"/>
          </a:xfrm>
        </p:grpSpPr>
        <p:sp>
          <p:nvSpPr>
            <p:cNvPr id="8" name="object 8"/>
            <p:cNvSpPr/>
            <p:nvPr/>
          </p:nvSpPr>
          <p:spPr>
            <a:xfrm>
              <a:off x="607862" y="506312"/>
              <a:ext cx="277495" cy="250825"/>
            </a:xfrm>
            <a:custGeom>
              <a:avLst/>
              <a:gdLst/>
              <a:ahLst/>
              <a:cxnLst/>
              <a:rect l="l" t="t" r="r" b="b"/>
              <a:pathLst>
                <a:path w="277494" h="250825">
                  <a:moveTo>
                    <a:pt x="75438" y="0"/>
                  </a:moveTo>
                  <a:lnTo>
                    <a:pt x="46098" y="5938"/>
                  </a:lnTo>
                  <a:lnTo>
                    <a:pt x="22117" y="22123"/>
                  </a:lnTo>
                  <a:lnTo>
                    <a:pt x="5936" y="46109"/>
                  </a:lnTo>
                  <a:lnTo>
                    <a:pt x="0" y="75450"/>
                  </a:lnTo>
                  <a:lnTo>
                    <a:pt x="1217" y="88975"/>
                  </a:lnTo>
                  <a:lnTo>
                    <a:pt x="18616" y="125069"/>
                  </a:lnTo>
                  <a:lnTo>
                    <a:pt x="112395" y="238201"/>
                  </a:lnTo>
                  <a:lnTo>
                    <a:pt x="138531" y="250494"/>
                  </a:lnTo>
                  <a:lnTo>
                    <a:pt x="145978" y="249672"/>
                  </a:lnTo>
                  <a:lnTo>
                    <a:pt x="152965" y="247276"/>
                  </a:lnTo>
                  <a:lnTo>
                    <a:pt x="159266" y="243417"/>
                  </a:lnTo>
                  <a:lnTo>
                    <a:pt x="164655" y="238201"/>
                  </a:lnTo>
                  <a:lnTo>
                    <a:pt x="174920" y="225818"/>
                  </a:lnTo>
                  <a:lnTo>
                    <a:pt x="136906" y="225818"/>
                  </a:lnTo>
                  <a:lnTo>
                    <a:pt x="133807" y="225374"/>
                  </a:lnTo>
                  <a:lnTo>
                    <a:pt x="37261" y="108915"/>
                  </a:lnTo>
                  <a:lnTo>
                    <a:pt x="24663" y="75450"/>
                  </a:lnTo>
                  <a:lnTo>
                    <a:pt x="28658" y="55703"/>
                  </a:lnTo>
                  <a:lnTo>
                    <a:pt x="39549" y="39562"/>
                  </a:lnTo>
                  <a:lnTo>
                    <a:pt x="55690" y="28671"/>
                  </a:lnTo>
                  <a:lnTo>
                    <a:pt x="75438" y="24676"/>
                  </a:lnTo>
                  <a:lnTo>
                    <a:pt x="130610" y="24676"/>
                  </a:lnTo>
                  <a:lnTo>
                    <a:pt x="126553" y="19888"/>
                  </a:lnTo>
                  <a:lnTo>
                    <a:pt x="111590" y="9172"/>
                  </a:lnTo>
                  <a:lnTo>
                    <a:pt x="94324" y="2376"/>
                  </a:lnTo>
                  <a:lnTo>
                    <a:pt x="75438" y="0"/>
                  </a:lnTo>
                  <a:close/>
                </a:path>
                <a:path w="277494" h="250825">
                  <a:moveTo>
                    <a:pt x="256680" y="24676"/>
                  </a:moveTo>
                  <a:lnTo>
                    <a:pt x="201637" y="24676"/>
                  </a:lnTo>
                  <a:lnTo>
                    <a:pt x="221385" y="28671"/>
                  </a:lnTo>
                  <a:lnTo>
                    <a:pt x="237526" y="39562"/>
                  </a:lnTo>
                  <a:lnTo>
                    <a:pt x="248416" y="55703"/>
                  </a:lnTo>
                  <a:lnTo>
                    <a:pt x="252412" y="75450"/>
                  </a:lnTo>
                  <a:lnTo>
                    <a:pt x="251585" y="84583"/>
                  </a:lnTo>
                  <a:lnTo>
                    <a:pt x="143243" y="225374"/>
                  </a:lnTo>
                  <a:lnTo>
                    <a:pt x="140169" y="225818"/>
                  </a:lnTo>
                  <a:lnTo>
                    <a:pt x="174920" y="225818"/>
                  </a:lnTo>
                  <a:lnTo>
                    <a:pt x="258454" y="125056"/>
                  </a:lnTo>
                  <a:lnTo>
                    <a:pt x="275854" y="88975"/>
                  </a:lnTo>
                  <a:lnTo>
                    <a:pt x="277075" y="75450"/>
                  </a:lnTo>
                  <a:lnTo>
                    <a:pt x="271139" y="46109"/>
                  </a:lnTo>
                  <a:lnTo>
                    <a:pt x="256680" y="24676"/>
                  </a:lnTo>
                  <a:close/>
                </a:path>
                <a:path w="277494" h="250825">
                  <a:moveTo>
                    <a:pt x="130610" y="24676"/>
                  </a:moveTo>
                  <a:lnTo>
                    <a:pt x="75438" y="24676"/>
                  </a:lnTo>
                  <a:lnTo>
                    <a:pt x="90944" y="27077"/>
                  </a:lnTo>
                  <a:lnTo>
                    <a:pt x="104640" y="33867"/>
                  </a:lnTo>
                  <a:lnTo>
                    <a:pt x="115666" y="44424"/>
                  </a:lnTo>
                  <a:lnTo>
                    <a:pt x="123164" y="58127"/>
                  </a:lnTo>
                  <a:lnTo>
                    <a:pt x="124088" y="60629"/>
                  </a:lnTo>
                  <a:lnTo>
                    <a:pt x="125082" y="62991"/>
                  </a:lnTo>
                  <a:lnTo>
                    <a:pt x="127787" y="67830"/>
                  </a:lnTo>
                  <a:lnTo>
                    <a:pt x="132918" y="70865"/>
                  </a:lnTo>
                  <a:lnTo>
                    <a:pt x="144157" y="70865"/>
                  </a:lnTo>
                  <a:lnTo>
                    <a:pt x="149288" y="67817"/>
                  </a:lnTo>
                  <a:lnTo>
                    <a:pt x="152006" y="62979"/>
                  </a:lnTo>
                  <a:lnTo>
                    <a:pt x="153037" y="60515"/>
                  </a:lnTo>
                  <a:lnTo>
                    <a:pt x="153898" y="58115"/>
                  </a:lnTo>
                  <a:lnTo>
                    <a:pt x="161397" y="44414"/>
                  </a:lnTo>
                  <a:lnTo>
                    <a:pt x="172255" y="34023"/>
                  </a:lnTo>
                  <a:lnTo>
                    <a:pt x="138531" y="34023"/>
                  </a:lnTo>
                  <a:lnTo>
                    <a:pt x="130610" y="24676"/>
                  </a:lnTo>
                  <a:close/>
                </a:path>
                <a:path w="277494" h="250825">
                  <a:moveTo>
                    <a:pt x="201637" y="0"/>
                  </a:moveTo>
                  <a:lnTo>
                    <a:pt x="182749" y="2376"/>
                  </a:lnTo>
                  <a:lnTo>
                    <a:pt x="165479" y="9172"/>
                  </a:lnTo>
                  <a:lnTo>
                    <a:pt x="150511" y="19888"/>
                  </a:lnTo>
                  <a:lnTo>
                    <a:pt x="138531" y="34023"/>
                  </a:lnTo>
                  <a:lnTo>
                    <a:pt x="172255" y="34023"/>
                  </a:lnTo>
                  <a:lnTo>
                    <a:pt x="172424" y="33861"/>
                  </a:lnTo>
                  <a:lnTo>
                    <a:pt x="186124" y="27075"/>
                  </a:lnTo>
                  <a:lnTo>
                    <a:pt x="201637" y="24676"/>
                  </a:lnTo>
                  <a:lnTo>
                    <a:pt x="256680" y="24676"/>
                  </a:lnTo>
                  <a:lnTo>
                    <a:pt x="254958" y="22123"/>
                  </a:lnTo>
                  <a:lnTo>
                    <a:pt x="230977" y="5938"/>
                  </a:lnTo>
                  <a:lnTo>
                    <a:pt x="201637" y="0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672" y="416836"/>
              <a:ext cx="429450" cy="42944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604" y="926504"/>
            <a:ext cx="1047591" cy="2769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5A0EC0-33EE-174A-22D9-69E42BE7D7D9}"/>
              </a:ext>
            </a:extLst>
          </p:cNvPr>
          <p:cNvSpPr txBox="1"/>
          <p:nvPr/>
        </p:nvSpPr>
        <p:spPr>
          <a:xfrm>
            <a:off x="1157712" y="1196985"/>
            <a:ext cx="7006823" cy="163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«РЕСПУБЛИКА ДОБРЫХ ДЕЛ» 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МЕЖДУНАРОДНОЙ ПРЕМИИ #МЫВМЕСТЕ 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 ПОДДЕРЖКА ДОБРОВОЛЬЧЕСКИХ ПРОЕКТОВ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ВОЛОНТЕРОВ БЛАГОДАСТВЕННЫМИ ПИСЬМАМИ И МЕДАЛЯМИ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3BFEB77-6346-173C-81A3-9CABF983B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5" t="2331"/>
          <a:stretch/>
        </p:blipFill>
        <p:spPr bwMode="auto">
          <a:xfrm>
            <a:off x="1145750" y="2868794"/>
            <a:ext cx="2682574" cy="189865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66BAE16-BE2A-1621-A107-731DF3536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65" r="2338" b="12834"/>
          <a:stretch/>
        </p:blipFill>
        <p:spPr bwMode="auto">
          <a:xfrm>
            <a:off x="1145750" y="4939935"/>
            <a:ext cx="2682574" cy="186406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2B05F5C-5B96-1E9D-EA79-7E2C97600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02"/>
          <a:stretch/>
        </p:blipFill>
        <p:spPr bwMode="auto">
          <a:xfrm>
            <a:off x="6652042" y="2868794"/>
            <a:ext cx="2901267" cy="18533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1AB2D4F7-E2CD-9972-3814-C2629675D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86"/>
          <a:stretch/>
        </p:blipFill>
        <p:spPr bwMode="auto">
          <a:xfrm>
            <a:off x="6642813" y="4905837"/>
            <a:ext cx="2901267" cy="186587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object 16">
            <a:extLst>
              <a:ext uri="{FF2B5EF4-FFF2-40B4-BE49-F238E27FC236}">
                <a16:creationId xmlns:a16="http://schemas.microsoft.com/office/drawing/2014/main" xmlns="" id="{566E157B-78BE-1A9C-EB8A-E245D93637FF}"/>
              </a:ext>
            </a:extLst>
          </p:cNvPr>
          <p:cNvGrpSpPr/>
          <p:nvPr/>
        </p:nvGrpSpPr>
        <p:grpSpPr>
          <a:xfrm rot="10800000">
            <a:off x="8520386" y="663623"/>
            <a:ext cx="1423714" cy="2113319"/>
            <a:chOff x="-10604" y="1334483"/>
            <a:chExt cx="1800860" cy="3015615"/>
          </a:xfrm>
        </p:grpSpPr>
        <p:sp>
          <p:nvSpPr>
            <p:cNvPr id="12" name="object 17">
              <a:extLst>
                <a:ext uri="{FF2B5EF4-FFF2-40B4-BE49-F238E27FC236}">
                  <a16:creationId xmlns:a16="http://schemas.microsoft.com/office/drawing/2014/main" xmlns="" id="{A69A62F2-1378-3540-230E-099693821A93}"/>
                </a:ext>
              </a:extLst>
            </p:cNvPr>
            <p:cNvSpPr/>
            <p:nvPr/>
          </p:nvSpPr>
          <p:spPr>
            <a:xfrm>
              <a:off x="0" y="2300097"/>
              <a:ext cx="1239520" cy="2039620"/>
            </a:xfrm>
            <a:custGeom>
              <a:avLst/>
              <a:gdLst/>
              <a:ahLst/>
              <a:cxnLst/>
              <a:rect l="l" t="t" r="r" b="b"/>
              <a:pathLst>
                <a:path w="1239520" h="2039620">
                  <a:moveTo>
                    <a:pt x="0" y="159517"/>
                  </a:moveTo>
                  <a:lnTo>
                    <a:pt x="614541" y="7035"/>
                  </a:lnTo>
                  <a:lnTo>
                    <a:pt x="663502" y="0"/>
                  </a:lnTo>
                  <a:lnTo>
                    <a:pt x="711417" y="2772"/>
                  </a:lnTo>
                  <a:lnTo>
                    <a:pt x="757098" y="14635"/>
                  </a:lnTo>
                  <a:lnTo>
                    <a:pt x="799355" y="34871"/>
                  </a:lnTo>
                  <a:lnTo>
                    <a:pt x="836997" y="62766"/>
                  </a:lnTo>
                  <a:lnTo>
                    <a:pt x="868837" y="97601"/>
                  </a:lnTo>
                  <a:lnTo>
                    <a:pt x="893684" y="138661"/>
                  </a:lnTo>
                  <a:lnTo>
                    <a:pt x="910349" y="185228"/>
                  </a:lnTo>
                  <a:lnTo>
                    <a:pt x="1232066" y="1481822"/>
                  </a:lnTo>
                  <a:lnTo>
                    <a:pt x="1239105" y="1530783"/>
                  </a:lnTo>
                  <a:lnTo>
                    <a:pt x="1236336" y="1578699"/>
                  </a:lnTo>
                  <a:lnTo>
                    <a:pt x="1224475" y="1624379"/>
                  </a:lnTo>
                  <a:lnTo>
                    <a:pt x="1204239" y="1666636"/>
                  </a:lnTo>
                  <a:lnTo>
                    <a:pt x="1176344" y="1704279"/>
                  </a:lnTo>
                  <a:lnTo>
                    <a:pt x="1141506" y="1736118"/>
                  </a:lnTo>
                  <a:lnTo>
                    <a:pt x="1100444" y="1760965"/>
                  </a:lnTo>
                  <a:lnTo>
                    <a:pt x="1053872" y="1777631"/>
                  </a:lnTo>
                  <a:lnTo>
                    <a:pt x="0" y="2039122"/>
                  </a:lnTo>
                </a:path>
              </a:pathLst>
            </a:custGeom>
            <a:ln w="21209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8">
              <a:extLst>
                <a:ext uri="{FF2B5EF4-FFF2-40B4-BE49-F238E27FC236}">
                  <a16:creationId xmlns:a16="http://schemas.microsoft.com/office/drawing/2014/main" xmlns="" id="{C35FDE9A-B7E4-09FC-3162-4A3509C8A510}"/>
                </a:ext>
              </a:extLst>
            </p:cNvPr>
            <p:cNvSpPr/>
            <p:nvPr/>
          </p:nvSpPr>
          <p:spPr>
            <a:xfrm>
              <a:off x="0" y="1345088"/>
              <a:ext cx="1779905" cy="2106930"/>
            </a:xfrm>
            <a:custGeom>
              <a:avLst/>
              <a:gdLst/>
              <a:ahLst/>
              <a:cxnLst/>
              <a:rect l="l" t="t" r="r" b="b"/>
              <a:pathLst>
                <a:path w="1779905" h="2106929">
                  <a:moveTo>
                    <a:pt x="0" y="293583"/>
                  </a:moveTo>
                  <a:lnTo>
                    <a:pt x="1154856" y="7035"/>
                  </a:lnTo>
                  <a:lnTo>
                    <a:pt x="1203817" y="0"/>
                  </a:lnTo>
                  <a:lnTo>
                    <a:pt x="1251733" y="2772"/>
                  </a:lnTo>
                  <a:lnTo>
                    <a:pt x="1297413" y="14635"/>
                  </a:lnTo>
                  <a:lnTo>
                    <a:pt x="1339670" y="34871"/>
                  </a:lnTo>
                  <a:lnTo>
                    <a:pt x="1377313" y="62766"/>
                  </a:lnTo>
                  <a:lnTo>
                    <a:pt x="1409152" y="97601"/>
                  </a:lnTo>
                  <a:lnTo>
                    <a:pt x="1433999" y="138661"/>
                  </a:lnTo>
                  <a:lnTo>
                    <a:pt x="1450665" y="185228"/>
                  </a:lnTo>
                  <a:lnTo>
                    <a:pt x="1772381" y="1481822"/>
                  </a:lnTo>
                  <a:lnTo>
                    <a:pt x="1779417" y="1530783"/>
                  </a:lnTo>
                  <a:lnTo>
                    <a:pt x="1776646" y="1578699"/>
                  </a:lnTo>
                  <a:lnTo>
                    <a:pt x="1764785" y="1624379"/>
                  </a:lnTo>
                  <a:lnTo>
                    <a:pt x="1744549" y="1666636"/>
                  </a:lnTo>
                  <a:lnTo>
                    <a:pt x="1716655" y="1704279"/>
                  </a:lnTo>
                  <a:lnTo>
                    <a:pt x="1681820" y="1736118"/>
                  </a:lnTo>
                  <a:lnTo>
                    <a:pt x="1640758" y="1760965"/>
                  </a:lnTo>
                  <a:lnTo>
                    <a:pt x="1594187" y="1777631"/>
                  </a:lnTo>
                  <a:lnTo>
                    <a:pt x="297594" y="2099347"/>
                  </a:lnTo>
                  <a:lnTo>
                    <a:pt x="248633" y="2106383"/>
                  </a:lnTo>
                  <a:lnTo>
                    <a:pt x="200717" y="2103612"/>
                  </a:lnTo>
                  <a:lnTo>
                    <a:pt x="155036" y="2091750"/>
                  </a:lnTo>
                  <a:lnTo>
                    <a:pt x="112780" y="2071515"/>
                  </a:lnTo>
                  <a:lnTo>
                    <a:pt x="75137" y="2043621"/>
                  </a:lnTo>
                  <a:lnTo>
                    <a:pt x="43297" y="2008786"/>
                  </a:lnTo>
                  <a:lnTo>
                    <a:pt x="18450" y="1967724"/>
                  </a:lnTo>
                  <a:lnTo>
                    <a:pt x="1785" y="1921153"/>
                  </a:lnTo>
                  <a:lnTo>
                    <a:pt x="0" y="1913957"/>
                  </a:lnTo>
                </a:path>
              </a:pathLst>
            </a:custGeom>
            <a:ln w="21208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9">
              <a:extLst>
                <a:ext uri="{FF2B5EF4-FFF2-40B4-BE49-F238E27FC236}">
                  <a16:creationId xmlns:a16="http://schemas.microsoft.com/office/drawing/2014/main" xmlns="" id="{A0264ED8-E5AD-EAFC-1D60-2CEE1C2D9C77}"/>
                </a:ext>
              </a:extLst>
            </p:cNvPr>
            <p:cNvSpPr/>
            <p:nvPr/>
          </p:nvSpPr>
          <p:spPr>
            <a:xfrm>
              <a:off x="815738" y="2867170"/>
              <a:ext cx="721995" cy="721995"/>
            </a:xfrm>
            <a:custGeom>
              <a:avLst/>
              <a:gdLst/>
              <a:ahLst/>
              <a:cxnLst/>
              <a:rect l="l" t="t" r="r" b="b"/>
              <a:pathLst>
                <a:path w="721994" h="721995">
                  <a:moveTo>
                    <a:pt x="541238" y="0"/>
                  </a:moveTo>
                  <a:lnTo>
                    <a:pt x="62664" y="111953"/>
                  </a:lnTo>
                  <a:lnTo>
                    <a:pt x="11023" y="150074"/>
                  </a:lnTo>
                  <a:lnTo>
                    <a:pt x="0" y="180274"/>
                  </a:lnTo>
                  <a:lnTo>
                    <a:pt x="1463" y="213540"/>
                  </a:lnTo>
                  <a:lnTo>
                    <a:pt x="111953" y="658853"/>
                  </a:lnTo>
                  <a:lnTo>
                    <a:pt x="126210" y="688945"/>
                  </a:lnTo>
                  <a:lnTo>
                    <a:pt x="150075" y="710490"/>
                  </a:lnTo>
                  <a:lnTo>
                    <a:pt x="180280" y="721516"/>
                  </a:lnTo>
                  <a:lnTo>
                    <a:pt x="213553" y="720055"/>
                  </a:lnTo>
                  <a:lnTo>
                    <a:pt x="658853" y="609565"/>
                  </a:lnTo>
                  <a:lnTo>
                    <a:pt x="688951" y="595302"/>
                  </a:lnTo>
                  <a:lnTo>
                    <a:pt x="710495" y="571438"/>
                  </a:lnTo>
                  <a:lnTo>
                    <a:pt x="721518" y="541236"/>
                  </a:lnTo>
                  <a:lnTo>
                    <a:pt x="720055" y="507965"/>
                  </a:lnTo>
                  <a:lnTo>
                    <a:pt x="609565" y="62664"/>
                  </a:lnTo>
                  <a:lnTo>
                    <a:pt x="595308" y="32567"/>
                  </a:lnTo>
                  <a:lnTo>
                    <a:pt x="571442" y="11023"/>
                  </a:lnTo>
                  <a:lnTo>
                    <a:pt x="541238" y="0"/>
                  </a:lnTo>
                  <a:close/>
                </a:path>
              </a:pathLst>
            </a:custGeom>
            <a:solidFill>
              <a:srgbClr val="00C3B4">
                <a:alpha val="65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1">
            <a:extLst>
              <a:ext uri="{FF2B5EF4-FFF2-40B4-BE49-F238E27FC236}">
                <a16:creationId xmlns:a16="http://schemas.microsoft.com/office/drawing/2014/main" xmlns="" id="{AC09750C-AAF9-A141-27F9-96EFB4A21A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89587" y="67442"/>
            <a:ext cx="10323273" cy="1041844"/>
          </a:xfrm>
          <a:prstGeom prst="rect">
            <a:avLst/>
          </a:prstGeom>
        </p:spPr>
        <p:txBody>
          <a:bodyPr vert="horz" wrap="square" lIns="0" tIns="300248" rIns="0" bIns="0" rtlCol="0">
            <a:spAutoFit/>
          </a:bodyPr>
          <a:lstStyle/>
          <a:p>
            <a:pPr marL="728980" algn="ctr">
              <a:spcBef>
                <a:spcPts val="125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НЕМАТЕРИАЛЬНАЯ ПОДДЕРЖКА ВОЛОНТЕРОВ И ВОЛОНТЕРСКИХ ОРГАНИЗАЦИЙ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EE2719EA-05F7-07C4-708F-FCDF134AF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" r="430" b="11246"/>
          <a:stretch/>
        </p:blipFill>
        <p:spPr bwMode="auto">
          <a:xfrm flipH="1">
            <a:off x="4015666" y="4928480"/>
            <a:ext cx="2316976" cy="187552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53E7AFAD-9693-13B7-6284-150D8E6CB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3" t="11601" r="6958" b="6290"/>
          <a:stretch/>
        </p:blipFill>
        <p:spPr bwMode="auto">
          <a:xfrm>
            <a:off x="4015666" y="2891453"/>
            <a:ext cx="2269834" cy="18533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517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713308"/>
            <a:ext cx="9950450" cy="732790"/>
            <a:chOff x="0" y="6730482"/>
            <a:chExt cx="9950450" cy="732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688" y="6770873"/>
              <a:ext cx="5400621" cy="691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70873"/>
              <a:ext cx="5465629" cy="6918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9688" y="6730482"/>
              <a:ext cx="5400621" cy="7322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730482"/>
              <a:ext cx="5465629" cy="73225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31672" y="416836"/>
            <a:ext cx="429895" cy="429895"/>
            <a:chOff x="531672" y="416836"/>
            <a:chExt cx="429895" cy="429895"/>
          </a:xfrm>
        </p:grpSpPr>
        <p:sp>
          <p:nvSpPr>
            <p:cNvPr id="8" name="object 8"/>
            <p:cNvSpPr/>
            <p:nvPr/>
          </p:nvSpPr>
          <p:spPr>
            <a:xfrm>
              <a:off x="607862" y="506312"/>
              <a:ext cx="277495" cy="250825"/>
            </a:xfrm>
            <a:custGeom>
              <a:avLst/>
              <a:gdLst/>
              <a:ahLst/>
              <a:cxnLst/>
              <a:rect l="l" t="t" r="r" b="b"/>
              <a:pathLst>
                <a:path w="277494" h="250825">
                  <a:moveTo>
                    <a:pt x="75438" y="0"/>
                  </a:moveTo>
                  <a:lnTo>
                    <a:pt x="46098" y="5938"/>
                  </a:lnTo>
                  <a:lnTo>
                    <a:pt x="22117" y="22123"/>
                  </a:lnTo>
                  <a:lnTo>
                    <a:pt x="5936" y="46109"/>
                  </a:lnTo>
                  <a:lnTo>
                    <a:pt x="0" y="75450"/>
                  </a:lnTo>
                  <a:lnTo>
                    <a:pt x="1217" y="88975"/>
                  </a:lnTo>
                  <a:lnTo>
                    <a:pt x="18616" y="125069"/>
                  </a:lnTo>
                  <a:lnTo>
                    <a:pt x="112395" y="238201"/>
                  </a:lnTo>
                  <a:lnTo>
                    <a:pt x="138531" y="250494"/>
                  </a:lnTo>
                  <a:lnTo>
                    <a:pt x="145978" y="249672"/>
                  </a:lnTo>
                  <a:lnTo>
                    <a:pt x="152965" y="247276"/>
                  </a:lnTo>
                  <a:lnTo>
                    <a:pt x="159266" y="243417"/>
                  </a:lnTo>
                  <a:lnTo>
                    <a:pt x="164655" y="238201"/>
                  </a:lnTo>
                  <a:lnTo>
                    <a:pt x="174920" y="225818"/>
                  </a:lnTo>
                  <a:lnTo>
                    <a:pt x="136906" y="225818"/>
                  </a:lnTo>
                  <a:lnTo>
                    <a:pt x="133807" y="225374"/>
                  </a:lnTo>
                  <a:lnTo>
                    <a:pt x="37261" y="108915"/>
                  </a:lnTo>
                  <a:lnTo>
                    <a:pt x="24663" y="75450"/>
                  </a:lnTo>
                  <a:lnTo>
                    <a:pt x="28658" y="55703"/>
                  </a:lnTo>
                  <a:lnTo>
                    <a:pt x="39549" y="39562"/>
                  </a:lnTo>
                  <a:lnTo>
                    <a:pt x="55690" y="28671"/>
                  </a:lnTo>
                  <a:lnTo>
                    <a:pt x="75438" y="24676"/>
                  </a:lnTo>
                  <a:lnTo>
                    <a:pt x="130610" y="24676"/>
                  </a:lnTo>
                  <a:lnTo>
                    <a:pt x="126553" y="19888"/>
                  </a:lnTo>
                  <a:lnTo>
                    <a:pt x="111590" y="9172"/>
                  </a:lnTo>
                  <a:lnTo>
                    <a:pt x="94324" y="2376"/>
                  </a:lnTo>
                  <a:lnTo>
                    <a:pt x="75438" y="0"/>
                  </a:lnTo>
                  <a:close/>
                </a:path>
                <a:path w="277494" h="250825">
                  <a:moveTo>
                    <a:pt x="256680" y="24676"/>
                  </a:moveTo>
                  <a:lnTo>
                    <a:pt x="201637" y="24676"/>
                  </a:lnTo>
                  <a:lnTo>
                    <a:pt x="221385" y="28671"/>
                  </a:lnTo>
                  <a:lnTo>
                    <a:pt x="237526" y="39562"/>
                  </a:lnTo>
                  <a:lnTo>
                    <a:pt x="248416" y="55703"/>
                  </a:lnTo>
                  <a:lnTo>
                    <a:pt x="252412" y="75450"/>
                  </a:lnTo>
                  <a:lnTo>
                    <a:pt x="251585" y="84583"/>
                  </a:lnTo>
                  <a:lnTo>
                    <a:pt x="143243" y="225374"/>
                  </a:lnTo>
                  <a:lnTo>
                    <a:pt x="140169" y="225818"/>
                  </a:lnTo>
                  <a:lnTo>
                    <a:pt x="174920" y="225818"/>
                  </a:lnTo>
                  <a:lnTo>
                    <a:pt x="258454" y="125056"/>
                  </a:lnTo>
                  <a:lnTo>
                    <a:pt x="275854" y="88975"/>
                  </a:lnTo>
                  <a:lnTo>
                    <a:pt x="277075" y="75450"/>
                  </a:lnTo>
                  <a:lnTo>
                    <a:pt x="271139" y="46109"/>
                  </a:lnTo>
                  <a:lnTo>
                    <a:pt x="256680" y="24676"/>
                  </a:lnTo>
                  <a:close/>
                </a:path>
                <a:path w="277494" h="250825">
                  <a:moveTo>
                    <a:pt x="130610" y="24676"/>
                  </a:moveTo>
                  <a:lnTo>
                    <a:pt x="75438" y="24676"/>
                  </a:lnTo>
                  <a:lnTo>
                    <a:pt x="90944" y="27077"/>
                  </a:lnTo>
                  <a:lnTo>
                    <a:pt x="104640" y="33867"/>
                  </a:lnTo>
                  <a:lnTo>
                    <a:pt x="115666" y="44424"/>
                  </a:lnTo>
                  <a:lnTo>
                    <a:pt x="123164" y="58127"/>
                  </a:lnTo>
                  <a:lnTo>
                    <a:pt x="124088" y="60629"/>
                  </a:lnTo>
                  <a:lnTo>
                    <a:pt x="125082" y="62991"/>
                  </a:lnTo>
                  <a:lnTo>
                    <a:pt x="127787" y="67830"/>
                  </a:lnTo>
                  <a:lnTo>
                    <a:pt x="132918" y="70865"/>
                  </a:lnTo>
                  <a:lnTo>
                    <a:pt x="144157" y="70865"/>
                  </a:lnTo>
                  <a:lnTo>
                    <a:pt x="149288" y="67817"/>
                  </a:lnTo>
                  <a:lnTo>
                    <a:pt x="152006" y="62979"/>
                  </a:lnTo>
                  <a:lnTo>
                    <a:pt x="153037" y="60515"/>
                  </a:lnTo>
                  <a:lnTo>
                    <a:pt x="153898" y="58115"/>
                  </a:lnTo>
                  <a:lnTo>
                    <a:pt x="161397" y="44414"/>
                  </a:lnTo>
                  <a:lnTo>
                    <a:pt x="172255" y="34023"/>
                  </a:lnTo>
                  <a:lnTo>
                    <a:pt x="138531" y="34023"/>
                  </a:lnTo>
                  <a:lnTo>
                    <a:pt x="130610" y="24676"/>
                  </a:lnTo>
                  <a:close/>
                </a:path>
                <a:path w="277494" h="250825">
                  <a:moveTo>
                    <a:pt x="201637" y="0"/>
                  </a:moveTo>
                  <a:lnTo>
                    <a:pt x="182749" y="2376"/>
                  </a:lnTo>
                  <a:lnTo>
                    <a:pt x="165479" y="9172"/>
                  </a:lnTo>
                  <a:lnTo>
                    <a:pt x="150511" y="19888"/>
                  </a:lnTo>
                  <a:lnTo>
                    <a:pt x="138531" y="34023"/>
                  </a:lnTo>
                  <a:lnTo>
                    <a:pt x="172255" y="34023"/>
                  </a:lnTo>
                  <a:lnTo>
                    <a:pt x="172424" y="33861"/>
                  </a:lnTo>
                  <a:lnTo>
                    <a:pt x="186124" y="27075"/>
                  </a:lnTo>
                  <a:lnTo>
                    <a:pt x="201637" y="24676"/>
                  </a:lnTo>
                  <a:lnTo>
                    <a:pt x="256680" y="24676"/>
                  </a:lnTo>
                  <a:lnTo>
                    <a:pt x="254958" y="22123"/>
                  </a:lnTo>
                  <a:lnTo>
                    <a:pt x="230977" y="5938"/>
                  </a:lnTo>
                  <a:lnTo>
                    <a:pt x="201637" y="0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672" y="416836"/>
              <a:ext cx="429450" cy="42944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604" y="926504"/>
            <a:ext cx="1047591" cy="2769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5A0EC0-33EE-174A-22D9-69E42BE7D7D9}"/>
              </a:ext>
            </a:extLst>
          </p:cNvPr>
          <p:cNvSpPr txBox="1"/>
          <p:nvPr/>
        </p:nvSpPr>
        <p:spPr>
          <a:xfrm>
            <a:off x="496208" y="1450224"/>
            <a:ext cx="3884391" cy="3256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«ФЕСТИВАЛЬ ТАВРИДА АРТ»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«ТЕРРИТОРИЯ СМЫСЛОВ»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«ОСТРОВА» 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ЕВРАЗИЯ ГЛОБАЛ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</a:t>
            </a:r>
            <a:r>
              <a:rPr lang="en-US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</a:t>
            </a: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C3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«ВОСТОК»</a:t>
            </a:r>
          </a:p>
          <a:p>
            <a:pPr marL="12700">
              <a:lnSpc>
                <a:spcPts val="2435"/>
              </a:lnSpc>
              <a:spcBef>
                <a:spcPts val="125"/>
              </a:spcBef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форумы через платформы: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435"/>
              </a:lnSpc>
              <a:spcBef>
                <a:spcPts val="125"/>
              </a:spcBef>
            </a:pP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myrosmol.ru</a:t>
            </a:r>
            <a:r>
              <a:rPr lang="ru-RU" sz="16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ts val="2435"/>
              </a:lnSpc>
              <a:spcBef>
                <a:spcPts val="125"/>
              </a:spcBef>
            </a:pP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dobro.ru</a:t>
            </a:r>
            <a:endParaRPr lang="ru-RU" sz="1600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ts val="243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C3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5266269"/>
            <a:ext cx="1403363" cy="1784495"/>
            <a:chOff x="0" y="1345088"/>
            <a:chExt cx="1537733" cy="2393440"/>
          </a:xfrm>
        </p:grpSpPr>
        <p:sp>
          <p:nvSpPr>
            <p:cNvPr id="17" name="object 17"/>
            <p:cNvSpPr/>
            <p:nvPr/>
          </p:nvSpPr>
          <p:spPr>
            <a:xfrm>
              <a:off x="0" y="2300097"/>
              <a:ext cx="746532" cy="1438431"/>
            </a:xfrm>
            <a:custGeom>
              <a:avLst/>
              <a:gdLst/>
              <a:ahLst/>
              <a:cxnLst/>
              <a:rect l="l" t="t" r="r" b="b"/>
              <a:pathLst>
                <a:path w="1239520" h="2039620">
                  <a:moveTo>
                    <a:pt x="0" y="159517"/>
                  </a:moveTo>
                  <a:lnTo>
                    <a:pt x="614541" y="7035"/>
                  </a:lnTo>
                  <a:lnTo>
                    <a:pt x="663502" y="0"/>
                  </a:lnTo>
                  <a:lnTo>
                    <a:pt x="711417" y="2772"/>
                  </a:lnTo>
                  <a:lnTo>
                    <a:pt x="757098" y="14635"/>
                  </a:lnTo>
                  <a:lnTo>
                    <a:pt x="799355" y="34871"/>
                  </a:lnTo>
                  <a:lnTo>
                    <a:pt x="836997" y="62766"/>
                  </a:lnTo>
                  <a:lnTo>
                    <a:pt x="868837" y="97601"/>
                  </a:lnTo>
                  <a:lnTo>
                    <a:pt x="893684" y="138661"/>
                  </a:lnTo>
                  <a:lnTo>
                    <a:pt x="910349" y="185228"/>
                  </a:lnTo>
                  <a:lnTo>
                    <a:pt x="1232066" y="1481822"/>
                  </a:lnTo>
                  <a:lnTo>
                    <a:pt x="1239105" y="1530783"/>
                  </a:lnTo>
                  <a:lnTo>
                    <a:pt x="1236336" y="1578699"/>
                  </a:lnTo>
                  <a:lnTo>
                    <a:pt x="1224475" y="1624379"/>
                  </a:lnTo>
                  <a:lnTo>
                    <a:pt x="1204239" y="1666636"/>
                  </a:lnTo>
                  <a:lnTo>
                    <a:pt x="1176344" y="1704279"/>
                  </a:lnTo>
                  <a:lnTo>
                    <a:pt x="1141506" y="1736118"/>
                  </a:lnTo>
                  <a:lnTo>
                    <a:pt x="1100444" y="1760965"/>
                  </a:lnTo>
                  <a:lnTo>
                    <a:pt x="1053872" y="1777631"/>
                  </a:lnTo>
                  <a:lnTo>
                    <a:pt x="0" y="2039122"/>
                  </a:lnTo>
                </a:path>
              </a:pathLst>
            </a:custGeom>
            <a:ln w="21209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" y="1345088"/>
              <a:ext cx="843474" cy="1254544"/>
            </a:xfrm>
            <a:custGeom>
              <a:avLst/>
              <a:gdLst/>
              <a:ahLst/>
              <a:cxnLst/>
              <a:rect l="l" t="t" r="r" b="b"/>
              <a:pathLst>
                <a:path w="1779905" h="2106929">
                  <a:moveTo>
                    <a:pt x="0" y="293583"/>
                  </a:moveTo>
                  <a:lnTo>
                    <a:pt x="1154856" y="7035"/>
                  </a:lnTo>
                  <a:lnTo>
                    <a:pt x="1203817" y="0"/>
                  </a:lnTo>
                  <a:lnTo>
                    <a:pt x="1251733" y="2772"/>
                  </a:lnTo>
                  <a:lnTo>
                    <a:pt x="1297413" y="14635"/>
                  </a:lnTo>
                  <a:lnTo>
                    <a:pt x="1339670" y="34871"/>
                  </a:lnTo>
                  <a:lnTo>
                    <a:pt x="1377313" y="62766"/>
                  </a:lnTo>
                  <a:lnTo>
                    <a:pt x="1409152" y="97601"/>
                  </a:lnTo>
                  <a:lnTo>
                    <a:pt x="1433999" y="138661"/>
                  </a:lnTo>
                  <a:lnTo>
                    <a:pt x="1450665" y="185228"/>
                  </a:lnTo>
                  <a:lnTo>
                    <a:pt x="1772381" y="1481822"/>
                  </a:lnTo>
                  <a:lnTo>
                    <a:pt x="1779417" y="1530783"/>
                  </a:lnTo>
                  <a:lnTo>
                    <a:pt x="1776646" y="1578699"/>
                  </a:lnTo>
                  <a:lnTo>
                    <a:pt x="1764785" y="1624379"/>
                  </a:lnTo>
                  <a:lnTo>
                    <a:pt x="1744549" y="1666636"/>
                  </a:lnTo>
                  <a:lnTo>
                    <a:pt x="1716655" y="1704279"/>
                  </a:lnTo>
                  <a:lnTo>
                    <a:pt x="1681820" y="1736118"/>
                  </a:lnTo>
                  <a:lnTo>
                    <a:pt x="1640758" y="1760965"/>
                  </a:lnTo>
                  <a:lnTo>
                    <a:pt x="1594187" y="1777631"/>
                  </a:lnTo>
                  <a:lnTo>
                    <a:pt x="297594" y="2099347"/>
                  </a:lnTo>
                  <a:lnTo>
                    <a:pt x="248633" y="2106383"/>
                  </a:lnTo>
                  <a:lnTo>
                    <a:pt x="200717" y="2103612"/>
                  </a:lnTo>
                  <a:lnTo>
                    <a:pt x="155036" y="2091750"/>
                  </a:lnTo>
                  <a:lnTo>
                    <a:pt x="112780" y="2071515"/>
                  </a:lnTo>
                  <a:lnTo>
                    <a:pt x="75137" y="2043621"/>
                  </a:lnTo>
                  <a:lnTo>
                    <a:pt x="43297" y="2008786"/>
                  </a:lnTo>
                  <a:lnTo>
                    <a:pt x="18450" y="1967724"/>
                  </a:lnTo>
                  <a:lnTo>
                    <a:pt x="1785" y="1921153"/>
                  </a:lnTo>
                  <a:lnTo>
                    <a:pt x="0" y="1913957"/>
                  </a:lnTo>
                </a:path>
              </a:pathLst>
            </a:custGeom>
            <a:ln w="21208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5738" y="2867170"/>
              <a:ext cx="721995" cy="721995"/>
            </a:xfrm>
            <a:custGeom>
              <a:avLst/>
              <a:gdLst/>
              <a:ahLst/>
              <a:cxnLst/>
              <a:rect l="l" t="t" r="r" b="b"/>
              <a:pathLst>
                <a:path w="721994" h="721995">
                  <a:moveTo>
                    <a:pt x="541238" y="0"/>
                  </a:moveTo>
                  <a:lnTo>
                    <a:pt x="62664" y="111953"/>
                  </a:lnTo>
                  <a:lnTo>
                    <a:pt x="11023" y="150074"/>
                  </a:lnTo>
                  <a:lnTo>
                    <a:pt x="0" y="180274"/>
                  </a:lnTo>
                  <a:lnTo>
                    <a:pt x="1463" y="213540"/>
                  </a:lnTo>
                  <a:lnTo>
                    <a:pt x="111953" y="658853"/>
                  </a:lnTo>
                  <a:lnTo>
                    <a:pt x="126210" y="688945"/>
                  </a:lnTo>
                  <a:lnTo>
                    <a:pt x="150075" y="710490"/>
                  </a:lnTo>
                  <a:lnTo>
                    <a:pt x="180280" y="721516"/>
                  </a:lnTo>
                  <a:lnTo>
                    <a:pt x="213553" y="720055"/>
                  </a:lnTo>
                  <a:lnTo>
                    <a:pt x="658853" y="609565"/>
                  </a:lnTo>
                  <a:lnTo>
                    <a:pt x="688951" y="595302"/>
                  </a:lnTo>
                  <a:lnTo>
                    <a:pt x="710495" y="571438"/>
                  </a:lnTo>
                  <a:lnTo>
                    <a:pt x="721518" y="541236"/>
                  </a:lnTo>
                  <a:lnTo>
                    <a:pt x="720055" y="507965"/>
                  </a:lnTo>
                  <a:lnTo>
                    <a:pt x="609565" y="62664"/>
                  </a:lnTo>
                  <a:lnTo>
                    <a:pt x="595308" y="32567"/>
                  </a:lnTo>
                  <a:lnTo>
                    <a:pt x="571442" y="11023"/>
                  </a:lnTo>
                  <a:lnTo>
                    <a:pt x="541238" y="0"/>
                  </a:lnTo>
                  <a:close/>
                </a:path>
              </a:pathLst>
            </a:custGeom>
            <a:solidFill>
              <a:srgbClr val="00C3B4">
                <a:alpha val="65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84" name="Picture 12">
            <a:extLst>
              <a:ext uri="{FF2B5EF4-FFF2-40B4-BE49-F238E27FC236}">
                <a16:creationId xmlns:a16="http://schemas.microsoft.com/office/drawing/2014/main" xmlns="" id="{F5C28B32-7076-ED91-D3C1-10974BC0C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64"/>
          <a:stretch/>
        </p:blipFill>
        <p:spPr bwMode="auto">
          <a:xfrm>
            <a:off x="8073938" y="4564428"/>
            <a:ext cx="1675279" cy="20802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xmlns="" id="{83A02758-22C5-5809-4790-EE83350BB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7680" y="376358"/>
            <a:ext cx="2961538" cy="22211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xmlns="" id="{23C82401-6056-4BFB-0742-0CBBBF457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77"/>
          <a:stretch/>
        </p:blipFill>
        <p:spPr bwMode="auto">
          <a:xfrm>
            <a:off x="5803005" y="4564427"/>
            <a:ext cx="2128735" cy="20802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Премия #МЫВМЕСТЕ">
            <a:extLst>
              <a:ext uri="{FF2B5EF4-FFF2-40B4-BE49-F238E27FC236}">
                <a16:creationId xmlns:a16="http://schemas.microsoft.com/office/drawing/2014/main" xmlns="" id="{4425E334-DA20-4CF4-1955-9F9CB2FB5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4" b="5606"/>
          <a:stretch/>
        </p:blipFill>
        <p:spPr bwMode="auto">
          <a:xfrm>
            <a:off x="6787679" y="2666139"/>
            <a:ext cx="2961538" cy="182966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21E4FE7-44F2-E4FB-2CCF-6EE261E0F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91" b="8696"/>
          <a:stretch/>
        </p:blipFill>
        <p:spPr bwMode="auto">
          <a:xfrm>
            <a:off x="4401148" y="1517146"/>
            <a:ext cx="2336055" cy="295186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86F0576E-0DC2-A201-E3F0-56836F1D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593" y="4576025"/>
            <a:ext cx="3682313" cy="206865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6BB6F85B-5BCD-7ADC-CF39-DBC0B23D98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357" y="61395"/>
            <a:ext cx="6477000" cy="1041844"/>
          </a:xfrm>
          <a:prstGeom prst="rect">
            <a:avLst/>
          </a:prstGeom>
        </p:spPr>
        <p:txBody>
          <a:bodyPr vert="horz" wrap="square" lIns="0" tIns="300248" rIns="0" bIns="0" rtlCol="0">
            <a:spAutoFit/>
          </a:bodyPr>
          <a:lstStyle/>
          <a:p>
            <a:pPr marL="728980" algn="l">
              <a:spcBef>
                <a:spcPts val="125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ФОРУМНАЯ КАМПАНИЯ</a:t>
            </a:r>
          </a:p>
        </p:txBody>
      </p:sp>
      <p:grpSp>
        <p:nvGrpSpPr>
          <p:cNvPr id="21" name="object 16">
            <a:extLst>
              <a:ext uri="{FF2B5EF4-FFF2-40B4-BE49-F238E27FC236}">
                <a16:creationId xmlns:a16="http://schemas.microsoft.com/office/drawing/2014/main" xmlns="" id="{79FD9EBA-21FB-8E9D-2EAD-4215DE59223F}"/>
              </a:ext>
            </a:extLst>
          </p:cNvPr>
          <p:cNvGrpSpPr/>
          <p:nvPr/>
        </p:nvGrpSpPr>
        <p:grpSpPr>
          <a:xfrm rot="16200000">
            <a:off x="5800402" y="586019"/>
            <a:ext cx="694228" cy="1168027"/>
            <a:chOff x="0" y="1345088"/>
            <a:chExt cx="1537733" cy="2393440"/>
          </a:xfrm>
        </p:grpSpPr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1DD1279C-8F56-1063-42BC-ADC972C7C7FB}"/>
                </a:ext>
              </a:extLst>
            </p:cNvPr>
            <p:cNvSpPr/>
            <p:nvPr/>
          </p:nvSpPr>
          <p:spPr>
            <a:xfrm>
              <a:off x="0" y="2300097"/>
              <a:ext cx="746532" cy="1438431"/>
            </a:xfrm>
            <a:custGeom>
              <a:avLst/>
              <a:gdLst/>
              <a:ahLst/>
              <a:cxnLst/>
              <a:rect l="l" t="t" r="r" b="b"/>
              <a:pathLst>
                <a:path w="1239520" h="2039620">
                  <a:moveTo>
                    <a:pt x="0" y="159517"/>
                  </a:moveTo>
                  <a:lnTo>
                    <a:pt x="614541" y="7035"/>
                  </a:lnTo>
                  <a:lnTo>
                    <a:pt x="663502" y="0"/>
                  </a:lnTo>
                  <a:lnTo>
                    <a:pt x="711417" y="2772"/>
                  </a:lnTo>
                  <a:lnTo>
                    <a:pt x="757098" y="14635"/>
                  </a:lnTo>
                  <a:lnTo>
                    <a:pt x="799355" y="34871"/>
                  </a:lnTo>
                  <a:lnTo>
                    <a:pt x="836997" y="62766"/>
                  </a:lnTo>
                  <a:lnTo>
                    <a:pt x="868837" y="97601"/>
                  </a:lnTo>
                  <a:lnTo>
                    <a:pt x="893684" y="138661"/>
                  </a:lnTo>
                  <a:lnTo>
                    <a:pt x="910349" y="185228"/>
                  </a:lnTo>
                  <a:lnTo>
                    <a:pt x="1232066" y="1481822"/>
                  </a:lnTo>
                  <a:lnTo>
                    <a:pt x="1239105" y="1530783"/>
                  </a:lnTo>
                  <a:lnTo>
                    <a:pt x="1236336" y="1578699"/>
                  </a:lnTo>
                  <a:lnTo>
                    <a:pt x="1224475" y="1624379"/>
                  </a:lnTo>
                  <a:lnTo>
                    <a:pt x="1204239" y="1666636"/>
                  </a:lnTo>
                  <a:lnTo>
                    <a:pt x="1176344" y="1704279"/>
                  </a:lnTo>
                  <a:lnTo>
                    <a:pt x="1141506" y="1736118"/>
                  </a:lnTo>
                  <a:lnTo>
                    <a:pt x="1100444" y="1760965"/>
                  </a:lnTo>
                  <a:lnTo>
                    <a:pt x="1053872" y="1777631"/>
                  </a:lnTo>
                  <a:lnTo>
                    <a:pt x="0" y="2039122"/>
                  </a:lnTo>
                </a:path>
              </a:pathLst>
            </a:custGeom>
            <a:ln w="21209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xmlns="" id="{12A4B006-8BEF-0EA1-FA9A-D4CE08CD45F3}"/>
                </a:ext>
              </a:extLst>
            </p:cNvPr>
            <p:cNvSpPr/>
            <p:nvPr/>
          </p:nvSpPr>
          <p:spPr>
            <a:xfrm>
              <a:off x="1" y="1345088"/>
              <a:ext cx="843474" cy="1254544"/>
            </a:xfrm>
            <a:custGeom>
              <a:avLst/>
              <a:gdLst/>
              <a:ahLst/>
              <a:cxnLst/>
              <a:rect l="l" t="t" r="r" b="b"/>
              <a:pathLst>
                <a:path w="1779905" h="2106929">
                  <a:moveTo>
                    <a:pt x="0" y="293583"/>
                  </a:moveTo>
                  <a:lnTo>
                    <a:pt x="1154856" y="7035"/>
                  </a:lnTo>
                  <a:lnTo>
                    <a:pt x="1203817" y="0"/>
                  </a:lnTo>
                  <a:lnTo>
                    <a:pt x="1251733" y="2772"/>
                  </a:lnTo>
                  <a:lnTo>
                    <a:pt x="1297413" y="14635"/>
                  </a:lnTo>
                  <a:lnTo>
                    <a:pt x="1339670" y="34871"/>
                  </a:lnTo>
                  <a:lnTo>
                    <a:pt x="1377313" y="62766"/>
                  </a:lnTo>
                  <a:lnTo>
                    <a:pt x="1409152" y="97601"/>
                  </a:lnTo>
                  <a:lnTo>
                    <a:pt x="1433999" y="138661"/>
                  </a:lnTo>
                  <a:lnTo>
                    <a:pt x="1450665" y="185228"/>
                  </a:lnTo>
                  <a:lnTo>
                    <a:pt x="1772381" y="1481822"/>
                  </a:lnTo>
                  <a:lnTo>
                    <a:pt x="1779417" y="1530783"/>
                  </a:lnTo>
                  <a:lnTo>
                    <a:pt x="1776646" y="1578699"/>
                  </a:lnTo>
                  <a:lnTo>
                    <a:pt x="1764785" y="1624379"/>
                  </a:lnTo>
                  <a:lnTo>
                    <a:pt x="1744549" y="1666636"/>
                  </a:lnTo>
                  <a:lnTo>
                    <a:pt x="1716655" y="1704279"/>
                  </a:lnTo>
                  <a:lnTo>
                    <a:pt x="1681820" y="1736118"/>
                  </a:lnTo>
                  <a:lnTo>
                    <a:pt x="1640758" y="1760965"/>
                  </a:lnTo>
                  <a:lnTo>
                    <a:pt x="1594187" y="1777631"/>
                  </a:lnTo>
                  <a:lnTo>
                    <a:pt x="297594" y="2099347"/>
                  </a:lnTo>
                  <a:lnTo>
                    <a:pt x="248633" y="2106383"/>
                  </a:lnTo>
                  <a:lnTo>
                    <a:pt x="200717" y="2103612"/>
                  </a:lnTo>
                  <a:lnTo>
                    <a:pt x="155036" y="2091750"/>
                  </a:lnTo>
                  <a:lnTo>
                    <a:pt x="112780" y="2071515"/>
                  </a:lnTo>
                  <a:lnTo>
                    <a:pt x="75137" y="2043621"/>
                  </a:lnTo>
                  <a:lnTo>
                    <a:pt x="43297" y="2008786"/>
                  </a:lnTo>
                  <a:lnTo>
                    <a:pt x="18450" y="1967724"/>
                  </a:lnTo>
                  <a:lnTo>
                    <a:pt x="1785" y="1921153"/>
                  </a:lnTo>
                  <a:lnTo>
                    <a:pt x="0" y="1913957"/>
                  </a:lnTo>
                </a:path>
              </a:pathLst>
            </a:custGeom>
            <a:ln w="21208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xmlns="" id="{1BB19424-F109-5FF8-F18E-BAB3FB05007F}"/>
                </a:ext>
              </a:extLst>
            </p:cNvPr>
            <p:cNvSpPr/>
            <p:nvPr/>
          </p:nvSpPr>
          <p:spPr>
            <a:xfrm>
              <a:off x="815738" y="2867170"/>
              <a:ext cx="721995" cy="721995"/>
            </a:xfrm>
            <a:custGeom>
              <a:avLst/>
              <a:gdLst/>
              <a:ahLst/>
              <a:cxnLst/>
              <a:rect l="l" t="t" r="r" b="b"/>
              <a:pathLst>
                <a:path w="721994" h="721995">
                  <a:moveTo>
                    <a:pt x="541238" y="0"/>
                  </a:moveTo>
                  <a:lnTo>
                    <a:pt x="62664" y="111953"/>
                  </a:lnTo>
                  <a:lnTo>
                    <a:pt x="11023" y="150074"/>
                  </a:lnTo>
                  <a:lnTo>
                    <a:pt x="0" y="180274"/>
                  </a:lnTo>
                  <a:lnTo>
                    <a:pt x="1463" y="213540"/>
                  </a:lnTo>
                  <a:lnTo>
                    <a:pt x="111953" y="658853"/>
                  </a:lnTo>
                  <a:lnTo>
                    <a:pt x="126210" y="688945"/>
                  </a:lnTo>
                  <a:lnTo>
                    <a:pt x="150075" y="710490"/>
                  </a:lnTo>
                  <a:lnTo>
                    <a:pt x="180280" y="721516"/>
                  </a:lnTo>
                  <a:lnTo>
                    <a:pt x="213553" y="720055"/>
                  </a:lnTo>
                  <a:lnTo>
                    <a:pt x="658853" y="609565"/>
                  </a:lnTo>
                  <a:lnTo>
                    <a:pt x="688951" y="595302"/>
                  </a:lnTo>
                  <a:lnTo>
                    <a:pt x="710495" y="571438"/>
                  </a:lnTo>
                  <a:lnTo>
                    <a:pt x="721518" y="541236"/>
                  </a:lnTo>
                  <a:lnTo>
                    <a:pt x="720055" y="507965"/>
                  </a:lnTo>
                  <a:lnTo>
                    <a:pt x="609565" y="62664"/>
                  </a:lnTo>
                  <a:lnTo>
                    <a:pt x="595308" y="32567"/>
                  </a:lnTo>
                  <a:lnTo>
                    <a:pt x="571442" y="11023"/>
                  </a:lnTo>
                  <a:lnTo>
                    <a:pt x="541238" y="0"/>
                  </a:lnTo>
                  <a:close/>
                </a:path>
              </a:pathLst>
            </a:custGeom>
            <a:solidFill>
              <a:srgbClr val="00C3B4">
                <a:alpha val="65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3693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30482"/>
            <a:ext cx="9950450" cy="732790"/>
            <a:chOff x="0" y="6730482"/>
            <a:chExt cx="9950450" cy="732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9688" y="6770873"/>
              <a:ext cx="5400621" cy="691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70873"/>
              <a:ext cx="5465629" cy="6918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9688" y="6730482"/>
              <a:ext cx="5400621" cy="7322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730482"/>
              <a:ext cx="5465629" cy="73225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31672" y="416836"/>
            <a:ext cx="429895" cy="429895"/>
            <a:chOff x="531672" y="416836"/>
            <a:chExt cx="429895" cy="429895"/>
          </a:xfrm>
        </p:grpSpPr>
        <p:sp>
          <p:nvSpPr>
            <p:cNvPr id="8" name="object 8"/>
            <p:cNvSpPr/>
            <p:nvPr/>
          </p:nvSpPr>
          <p:spPr>
            <a:xfrm>
              <a:off x="607862" y="506312"/>
              <a:ext cx="277495" cy="250825"/>
            </a:xfrm>
            <a:custGeom>
              <a:avLst/>
              <a:gdLst/>
              <a:ahLst/>
              <a:cxnLst/>
              <a:rect l="l" t="t" r="r" b="b"/>
              <a:pathLst>
                <a:path w="277494" h="250825">
                  <a:moveTo>
                    <a:pt x="75438" y="0"/>
                  </a:moveTo>
                  <a:lnTo>
                    <a:pt x="46098" y="5938"/>
                  </a:lnTo>
                  <a:lnTo>
                    <a:pt x="22117" y="22123"/>
                  </a:lnTo>
                  <a:lnTo>
                    <a:pt x="5936" y="46109"/>
                  </a:lnTo>
                  <a:lnTo>
                    <a:pt x="0" y="75450"/>
                  </a:lnTo>
                  <a:lnTo>
                    <a:pt x="1217" y="88975"/>
                  </a:lnTo>
                  <a:lnTo>
                    <a:pt x="18616" y="125069"/>
                  </a:lnTo>
                  <a:lnTo>
                    <a:pt x="112395" y="238201"/>
                  </a:lnTo>
                  <a:lnTo>
                    <a:pt x="138531" y="250494"/>
                  </a:lnTo>
                  <a:lnTo>
                    <a:pt x="145978" y="249672"/>
                  </a:lnTo>
                  <a:lnTo>
                    <a:pt x="152965" y="247276"/>
                  </a:lnTo>
                  <a:lnTo>
                    <a:pt x="159266" y="243417"/>
                  </a:lnTo>
                  <a:lnTo>
                    <a:pt x="164655" y="238201"/>
                  </a:lnTo>
                  <a:lnTo>
                    <a:pt x="174920" y="225818"/>
                  </a:lnTo>
                  <a:lnTo>
                    <a:pt x="136906" y="225818"/>
                  </a:lnTo>
                  <a:lnTo>
                    <a:pt x="133807" y="225374"/>
                  </a:lnTo>
                  <a:lnTo>
                    <a:pt x="37261" y="108915"/>
                  </a:lnTo>
                  <a:lnTo>
                    <a:pt x="24663" y="75450"/>
                  </a:lnTo>
                  <a:lnTo>
                    <a:pt x="28658" y="55703"/>
                  </a:lnTo>
                  <a:lnTo>
                    <a:pt x="39549" y="39562"/>
                  </a:lnTo>
                  <a:lnTo>
                    <a:pt x="55690" y="28671"/>
                  </a:lnTo>
                  <a:lnTo>
                    <a:pt x="75438" y="24676"/>
                  </a:lnTo>
                  <a:lnTo>
                    <a:pt x="130610" y="24676"/>
                  </a:lnTo>
                  <a:lnTo>
                    <a:pt x="126553" y="19888"/>
                  </a:lnTo>
                  <a:lnTo>
                    <a:pt x="111590" y="9172"/>
                  </a:lnTo>
                  <a:lnTo>
                    <a:pt x="94324" y="2376"/>
                  </a:lnTo>
                  <a:lnTo>
                    <a:pt x="75438" y="0"/>
                  </a:lnTo>
                  <a:close/>
                </a:path>
                <a:path w="277494" h="250825">
                  <a:moveTo>
                    <a:pt x="256680" y="24676"/>
                  </a:moveTo>
                  <a:lnTo>
                    <a:pt x="201637" y="24676"/>
                  </a:lnTo>
                  <a:lnTo>
                    <a:pt x="221385" y="28671"/>
                  </a:lnTo>
                  <a:lnTo>
                    <a:pt x="237526" y="39562"/>
                  </a:lnTo>
                  <a:lnTo>
                    <a:pt x="248416" y="55703"/>
                  </a:lnTo>
                  <a:lnTo>
                    <a:pt x="252412" y="75450"/>
                  </a:lnTo>
                  <a:lnTo>
                    <a:pt x="251585" y="84583"/>
                  </a:lnTo>
                  <a:lnTo>
                    <a:pt x="143243" y="225374"/>
                  </a:lnTo>
                  <a:lnTo>
                    <a:pt x="140169" y="225818"/>
                  </a:lnTo>
                  <a:lnTo>
                    <a:pt x="174920" y="225818"/>
                  </a:lnTo>
                  <a:lnTo>
                    <a:pt x="258454" y="125056"/>
                  </a:lnTo>
                  <a:lnTo>
                    <a:pt x="275854" y="88975"/>
                  </a:lnTo>
                  <a:lnTo>
                    <a:pt x="277075" y="75450"/>
                  </a:lnTo>
                  <a:lnTo>
                    <a:pt x="271139" y="46109"/>
                  </a:lnTo>
                  <a:lnTo>
                    <a:pt x="256680" y="24676"/>
                  </a:lnTo>
                  <a:close/>
                </a:path>
                <a:path w="277494" h="250825">
                  <a:moveTo>
                    <a:pt x="130610" y="24676"/>
                  </a:moveTo>
                  <a:lnTo>
                    <a:pt x="75438" y="24676"/>
                  </a:lnTo>
                  <a:lnTo>
                    <a:pt x="90944" y="27077"/>
                  </a:lnTo>
                  <a:lnTo>
                    <a:pt x="104640" y="33867"/>
                  </a:lnTo>
                  <a:lnTo>
                    <a:pt x="115666" y="44424"/>
                  </a:lnTo>
                  <a:lnTo>
                    <a:pt x="123164" y="58127"/>
                  </a:lnTo>
                  <a:lnTo>
                    <a:pt x="124088" y="60629"/>
                  </a:lnTo>
                  <a:lnTo>
                    <a:pt x="125082" y="62991"/>
                  </a:lnTo>
                  <a:lnTo>
                    <a:pt x="127787" y="67830"/>
                  </a:lnTo>
                  <a:lnTo>
                    <a:pt x="132918" y="70865"/>
                  </a:lnTo>
                  <a:lnTo>
                    <a:pt x="144157" y="70865"/>
                  </a:lnTo>
                  <a:lnTo>
                    <a:pt x="149288" y="67817"/>
                  </a:lnTo>
                  <a:lnTo>
                    <a:pt x="152006" y="62979"/>
                  </a:lnTo>
                  <a:lnTo>
                    <a:pt x="153037" y="60515"/>
                  </a:lnTo>
                  <a:lnTo>
                    <a:pt x="153898" y="58115"/>
                  </a:lnTo>
                  <a:lnTo>
                    <a:pt x="161397" y="44414"/>
                  </a:lnTo>
                  <a:lnTo>
                    <a:pt x="172255" y="34023"/>
                  </a:lnTo>
                  <a:lnTo>
                    <a:pt x="138531" y="34023"/>
                  </a:lnTo>
                  <a:lnTo>
                    <a:pt x="130610" y="24676"/>
                  </a:lnTo>
                  <a:close/>
                </a:path>
                <a:path w="277494" h="250825">
                  <a:moveTo>
                    <a:pt x="201637" y="0"/>
                  </a:moveTo>
                  <a:lnTo>
                    <a:pt x="182749" y="2376"/>
                  </a:lnTo>
                  <a:lnTo>
                    <a:pt x="165479" y="9172"/>
                  </a:lnTo>
                  <a:lnTo>
                    <a:pt x="150511" y="19888"/>
                  </a:lnTo>
                  <a:lnTo>
                    <a:pt x="138531" y="34023"/>
                  </a:lnTo>
                  <a:lnTo>
                    <a:pt x="172255" y="34023"/>
                  </a:lnTo>
                  <a:lnTo>
                    <a:pt x="172424" y="33861"/>
                  </a:lnTo>
                  <a:lnTo>
                    <a:pt x="186124" y="27075"/>
                  </a:lnTo>
                  <a:lnTo>
                    <a:pt x="201637" y="24676"/>
                  </a:lnTo>
                  <a:lnTo>
                    <a:pt x="256680" y="24676"/>
                  </a:lnTo>
                  <a:lnTo>
                    <a:pt x="254958" y="22123"/>
                  </a:lnTo>
                  <a:lnTo>
                    <a:pt x="230977" y="5938"/>
                  </a:lnTo>
                  <a:lnTo>
                    <a:pt x="201637" y="0"/>
                  </a:lnTo>
                  <a:close/>
                </a:path>
              </a:pathLst>
            </a:custGeom>
            <a:solidFill>
              <a:srgbClr val="5117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672" y="416836"/>
              <a:ext cx="429450" cy="42944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604" y="926504"/>
            <a:ext cx="1047591" cy="27695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92AF8B4-CC0E-E777-17EF-9950CF130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4" t="21885" r="1" b="-943"/>
          <a:stretch/>
        </p:blipFill>
        <p:spPr bwMode="auto">
          <a:xfrm>
            <a:off x="6824851" y="1307460"/>
            <a:ext cx="2838165" cy="2286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64FA594-9542-6BD2-E461-1FA8D76897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0207" r="24231" b="25140"/>
          <a:stretch/>
        </p:blipFill>
        <p:spPr>
          <a:xfrm>
            <a:off x="4123250" y="3150672"/>
            <a:ext cx="2607757" cy="13748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 descr="В Улан-Удэ запустили трамвай с фотографиями волонтеров">
            <a:extLst>
              <a:ext uri="{FF2B5EF4-FFF2-40B4-BE49-F238E27FC236}">
                <a16:creationId xmlns:a16="http://schemas.microsoft.com/office/drawing/2014/main" xmlns="" id="{7714188B-D5D6-2972-5FB2-A58B6D253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0537" y="4697948"/>
            <a:ext cx="2599642" cy="146038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C66D17E-0C35-F6E7-32D5-8C872DB623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805"/>
          <a:stretch/>
        </p:blipFill>
        <p:spPr>
          <a:xfrm>
            <a:off x="1429699" y="3150672"/>
            <a:ext cx="2607756" cy="151478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object 16">
            <a:extLst>
              <a:ext uri="{FF2B5EF4-FFF2-40B4-BE49-F238E27FC236}">
                <a16:creationId xmlns:a16="http://schemas.microsoft.com/office/drawing/2014/main" xmlns="" id="{E0212CC2-5A54-4909-5B63-635A94136897}"/>
              </a:ext>
            </a:extLst>
          </p:cNvPr>
          <p:cNvGrpSpPr/>
          <p:nvPr/>
        </p:nvGrpSpPr>
        <p:grpSpPr>
          <a:xfrm>
            <a:off x="0" y="3153984"/>
            <a:ext cx="1350103" cy="3500938"/>
            <a:chOff x="0" y="1345088"/>
            <a:chExt cx="932662" cy="2654549"/>
          </a:xfrm>
        </p:grpSpPr>
        <p:sp>
          <p:nvSpPr>
            <p:cNvPr id="15" name="object 17">
              <a:extLst>
                <a:ext uri="{FF2B5EF4-FFF2-40B4-BE49-F238E27FC236}">
                  <a16:creationId xmlns:a16="http://schemas.microsoft.com/office/drawing/2014/main" xmlns="" id="{0621F710-7D68-36A6-699D-7EEA19B1FF70}"/>
                </a:ext>
              </a:extLst>
            </p:cNvPr>
            <p:cNvSpPr/>
            <p:nvPr/>
          </p:nvSpPr>
          <p:spPr>
            <a:xfrm>
              <a:off x="0" y="2300097"/>
              <a:ext cx="746532" cy="1438431"/>
            </a:xfrm>
            <a:custGeom>
              <a:avLst/>
              <a:gdLst/>
              <a:ahLst/>
              <a:cxnLst/>
              <a:rect l="l" t="t" r="r" b="b"/>
              <a:pathLst>
                <a:path w="1239520" h="2039620">
                  <a:moveTo>
                    <a:pt x="0" y="159517"/>
                  </a:moveTo>
                  <a:lnTo>
                    <a:pt x="614541" y="7035"/>
                  </a:lnTo>
                  <a:lnTo>
                    <a:pt x="663502" y="0"/>
                  </a:lnTo>
                  <a:lnTo>
                    <a:pt x="711417" y="2772"/>
                  </a:lnTo>
                  <a:lnTo>
                    <a:pt x="757098" y="14635"/>
                  </a:lnTo>
                  <a:lnTo>
                    <a:pt x="799355" y="34871"/>
                  </a:lnTo>
                  <a:lnTo>
                    <a:pt x="836997" y="62766"/>
                  </a:lnTo>
                  <a:lnTo>
                    <a:pt x="868837" y="97601"/>
                  </a:lnTo>
                  <a:lnTo>
                    <a:pt x="893684" y="138661"/>
                  </a:lnTo>
                  <a:lnTo>
                    <a:pt x="910349" y="185228"/>
                  </a:lnTo>
                  <a:lnTo>
                    <a:pt x="1232066" y="1481822"/>
                  </a:lnTo>
                  <a:lnTo>
                    <a:pt x="1239105" y="1530783"/>
                  </a:lnTo>
                  <a:lnTo>
                    <a:pt x="1236336" y="1578699"/>
                  </a:lnTo>
                  <a:lnTo>
                    <a:pt x="1224475" y="1624379"/>
                  </a:lnTo>
                  <a:lnTo>
                    <a:pt x="1204239" y="1666636"/>
                  </a:lnTo>
                  <a:lnTo>
                    <a:pt x="1176344" y="1704279"/>
                  </a:lnTo>
                  <a:lnTo>
                    <a:pt x="1141506" y="1736118"/>
                  </a:lnTo>
                  <a:lnTo>
                    <a:pt x="1100444" y="1760965"/>
                  </a:lnTo>
                  <a:lnTo>
                    <a:pt x="1053872" y="1777631"/>
                  </a:lnTo>
                  <a:lnTo>
                    <a:pt x="0" y="2039122"/>
                  </a:lnTo>
                </a:path>
              </a:pathLst>
            </a:custGeom>
            <a:ln w="21209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xmlns="" id="{1272EEAF-9919-36E5-16A7-69CA44510C42}"/>
                </a:ext>
              </a:extLst>
            </p:cNvPr>
            <p:cNvSpPr/>
            <p:nvPr/>
          </p:nvSpPr>
          <p:spPr>
            <a:xfrm>
              <a:off x="1" y="1345088"/>
              <a:ext cx="843474" cy="1254544"/>
            </a:xfrm>
            <a:custGeom>
              <a:avLst/>
              <a:gdLst/>
              <a:ahLst/>
              <a:cxnLst/>
              <a:rect l="l" t="t" r="r" b="b"/>
              <a:pathLst>
                <a:path w="1779905" h="2106929">
                  <a:moveTo>
                    <a:pt x="0" y="293583"/>
                  </a:moveTo>
                  <a:lnTo>
                    <a:pt x="1154856" y="7035"/>
                  </a:lnTo>
                  <a:lnTo>
                    <a:pt x="1203817" y="0"/>
                  </a:lnTo>
                  <a:lnTo>
                    <a:pt x="1251733" y="2772"/>
                  </a:lnTo>
                  <a:lnTo>
                    <a:pt x="1297413" y="14635"/>
                  </a:lnTo>
                  <a:lnTo>
                    <a:pt x="1339670" y="34871"/>
                  </a:lnTo>
                  <a:lnTo>
                    <a:pt x="1377313" y="62766"/>
                  </a:lnTo>
                  <a:lnTo>
                    <a:pt x="1409152" y="97601"/>
                  </a:lnTo>
                  <a:lnTo>
                    <a:pt x="1433999" y="138661"/>
                  </a:lnTo>
                  <a:lnTo>
                    <a:pt x="1450665" y="185228"/>
                  </a:lnTo>
                  <a:lnTo>
                    <a:pt x="1772381" y="1481822"/>
                  </a:lnTo>
                  <a:lnTo>
                    <a:pt x="1779417" y="1530783"/>
                  </a:lnTo>
                  <a:lnTo>
                    <a:pt x="1776646" y="1578699"/>
                  </a:lnTo>
                  <a:lnTo>
                    <a:pt x="1764785" y="1624379"/>
                  </a:lnTo>
                  <a:lnTo>
                    <a:pt x="1744549" y="1666636"/>
                  </a:lnTo>
                  <a:lnTo>
                    <a:pt x="1716655" y="1704279"/>
                  </a:lnTo>
                  <a:lnTo>
                    <a:pt x="1681820" y="1736118"/>
                  </a:lnTo>
                  <a:lnTo>
                    <a:pt x="1640758" y="1760965"/>
                  </a:lnTo>
                  <a:lnTo>
                    <a:pt x="1594187" y="1777631"/>
                  </a:lnTo>
                  <a:lnTo>
                    <a:pt x="297594" y="2099347"/>
                  </a:lnTo>
                  <a:lnTo>
                    <a:pt x="248633" y="2106383"/>
                  </a:lnTo>
                  <a:lnTo>
                    <a:pt x="200717" y="2103612"/>
                  </a:lnTo>
                  <a:lnTo>
                    <a:pt x="155036" y="2091750"/>
                  </a:lnTo>
                  <a:lnTo>
                    <a:pt x="112780" y="2071515"/>
                  </a:lnTo>
                  <a:lnTo>
                    <a:pt x="75137" y="2043621"/>
                  </a:lnTo>
                  <a:lnTo>
                    <a:pt x="43297" y="2008786"/>
                  </a:lnTo>
                  <a:lnTo>
                    <a:pt x="18450" y="1967724"/>
                  </a:lnTo>
                  <a:lnTo>
                    <a:pt x="1785" y="1921153"/>
                  </a:lnTo>
                  <a:lnTo>
                    <a:pt x="0" y="1913957"/>
                  </a:lnTo>
                </a:path>
              </a:pathLst>
            </a:custGeom>
            <a:ln w="21208">
              <a:solidFill>
                <a:srgbClr val="5117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xmlns="" id="{38B024B3-B401-5B07-CF54-A628F4313E3C}"/>
                </a:ext>
              </a:extLst>
            </p:cNvPr>
            <p:cNvSpPr/>
            <p:nvPr/>
          </p:nvSpPr>
          <p:spPr>
            <a:xfrm>
              <a:off x="210667" y="3277642"/>
              <a:ext cx="721995" cy="721995"/>
            </a:xfrm>
            <a:custGeom>
              <a:avLst/>
              <a:gdLst/>
              <a:ahLst/>
              <a:cxnLst/>
              <a:rect l="l" t="t" r="r" b="b"/>
              <a:pathLst>
                <a:path w="721994" h="721995">
                  <a:moveTo>
                    <a:pt x="541238" y="0"/>
                  </a:moveTo>
                  <a:lnTo>
                    <a:pt x="62664" y="111953"/>
                  </a:lnTo>
                  <a:lnTo>
                    <a:pt x="11023" y="150074"/>
                  </a:lnTo>
                  <a:lnTo>
                    <a:pt x="0" y="180274"/>
                  </a:lnTo>
                  <a:lnTo>
                    <a:pt x="1463" y="213540"/>
                  </a:lnTo>
                  <a:lnTo>
                    <a:pt x="111953" y="658853"/>
                  </a:lnTo>
                  <a:lnTo>
                    <a:pt x="126210" y="688945"/>
                  </a:lnTo>
                  <a:lnTo>
                    <a:pt x="150075" y="710490"/>
                  </a:lnTo>
                  <a:lnTo>
                    <a:pt x="180280" y="721516"/>
                  </a:lnTo>
                  <a:lnTo>
                    <a:pt x="213553" y="720055"/>
                  </a:lnTo>
                  <a:lnTo>
                    <a:pt x="658853" y="609565"/>
                  </a:lnTo>
                  <a:lnTo>
                    <a:pt x="688951" y="595302"/>
                  </a:lnTo>
                  <a:lnTo>
                    <a:pt x="710495" y="571438"/>
                  </a:lnTo>
                  <a:lnTo>
                    <a:pt x="721518" y="541236"/>
                  </a:lnTo>
                  <a:lnTo>
                    <a:pt x="720055" y="507965"/>
                  </a:lnTo>
                  <a:lnTo>
                    <a:pt x="609565" y="62664"/>
                  </a:lnTo>
                  <a:lnTo>
                    <a:pt x="595308" y="32567"/>
                  </a:lnTo>
                  <a:lnTo>
                    <a:pt x="571442" y="11023"/>
                  </a:lnTo>
                  <a:lnTo>
                    <a:pt x="541238" y="0"/>
                  </a:lnTo>
                  <a:close/>
                </a:path>
              </a:pathLst>
            </a:custGeom>
            <a:solidFill>
              <a:srgbClr val="00C3B4">
                <a:alpha val="65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C781C11-F4FA-6C42-C9BF-F4C811131ADD}"/>
              </a:ext>
            </a:extLst>
          </p:cNvPr>
          <p:cNvSpPr txBox="1"/>
          <p:nvPr/>
        </p:nvSpPr>
        <p:spPr>
          <a:xfrm>
            <a:off x="1525622" y="611619"/>
            <a:ext cx="7880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2435"/>
              </a:lnSpc>
              <a:spcBef>
                <a:spcPts val="125"/>
              </a:spcBef>
            </a:pPr>
            <a:r>
              <a:rPr lang="ru-RU" sz="2400" b="1" kern="0" dirty="0">
                <a:solidFill>
                  <a:srgbClr val="51178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ИНФОРМАЦИОННАЯ И РЕКЛАМНАЯ КОМПАНИЯ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B67EE99-C042-DA8A-BBF7-F266252D187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t="21019" b="20478"/>
          <a:stretch/>
        </p:blipFill>
        <p:spPr>
          <a:xfrm>
            <a:off x="1440700" y="1288777"/>
            <a:ext cx="5289479" cy="17406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2AAB519-59BA-FEBB-B807-653B8618DA1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20"/>
          <a:stretch/>
        </p:blipFill>
        <p:spPr>
          <a:xfrm>
            <a:off x="6823261" y="3633851"/>
            <a:ext cx="2838165" cy="29193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5396153-1680-9205-C558-49E1DFDDF22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l="13985" t="8989" r="20145" b="11856"/>
          <a:stretch/>
        </p:blipFill>
        <p:spPr>
          <a:xfrm>
            <a:off x="1443185" y="4845376"/>
            <a:ext cx="2646048" cy="17886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6399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12352</TotalTime>
  <Words>438</Words>
  <Application>Microsoft Office PowerPoint</Application>
  <PresentationFormat>Произвольный</PresentationFormat>
  <Paragraphs>77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Ресурсный центр  добровольчества</vt:lpstr>
      <vt:lpstr>ФУНКЦИИ РЕСУРНОГО ЦЕНТРА ДОБРОВОЛЬЧЕСТВА «ДОБРОДОМ»:</vt:lpstr>
      <vt:lpstr>ОСНОВНЫЕ РЕСПУБЛИКАНСКИЕ ДОБРОВОЛЬЧЕСКИЕ ОРГАНИЗАЦИИ:</vt:lpstr>
      <vt:lpstr>КАК СТАТЬ ВОЛОНТЕРОМ?</vt:lpstr>
      <vt:lpstr>Слайд 5</vt:lpstr>
      <vt:lpstr>Слайд 6</vt:lpstr>
      <vt:lpstr>НЕМАТЕРИАЛЬНАЯ ПОДДЕРЖКА ВОЛОНТЕРОВ И ВОЛОНТЕРСКИХ ОРГАНИЗАЦИЙ</vt:lpstr>
      <vt:lpstr>ВСЕРОССИЙСКАЯ ФОРУМНАЯ КАМПАНИЯ</vt:lpstr>
      <vt:lpstr>Слайд 9</vt:lpstr>
      <vt:lpstr>Слайд 10</vt:lpstr>
      <vt:lpstr>  89503892368  https://vk.com/public217717209   https://t.me/+NA1-UZkSfVU0OWUy   komitet_kabansk@mail.ru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Ресурсный центр  добровольчества</dc:title>
  <dc:creator>Николай</dc:creator>
  <cp:lastModifiedBy>1</cp:lastModifiedBy>
  <cp:revision>11</cp:revision>
  <dcterms:created xsi:type="dcterms:W3CDTF">2022-09-20T04:27:28Z</dcterms:created>
  <dcterms:modified xsi:type="dcterms:W3CDTF">2025-05-01T03:08:41Z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2022-09-20T00:00:00Z</vt:filetime>
  </property>
</Properties>
</file>