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eg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9460" y="69341"/>
            <a:ext cx="4834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«Я – Волонтер»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2421" y="6211669"/>
            <a:ext cx="35687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Архангельское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3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5802" y="2182505"/>
            <a:ext cx="55459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Помощь престарелым людям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людям с ограниченными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возможностями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фоки волонтеров\eNPEC6gVHm_q3vwMF4vcAY_ixDuaWYGp2nixMwBxZIZdprXXm_Q5S2fYfE8bccUfb4aQnwaS9D2Noc9VFdDupz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8975"/>
            <a:ext cx="1879990" cy="1879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ки волонтеров\n354xw_uywHFf6Rfbmf8zySyvHXXm1HBHeiYZOovSLRtOBng1Hbl3Ob0xxaMkiiACZ2sCUtkmt19ZiKJkmx6Jm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43814"/>
            <a:ext cx="3888432" cy="249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ки волонтеров\g62onyrfli1mS902gjhbaB6J28SfRNKzy4KnrxntUAzkEPRJKa6qYUaWr8LqqlAlcXKMaPPGCIX-ftqbELkP9c3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854"/>
            <a:ext cx="2805322" cy="204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ки волонтеров\T9QRsJHZdPJ3_Nj6WDHoINpAPZvMAvNBbHIlnyV5cSsEx7vmhy9AjU5TupSGst6NPc3JbQQkvr379zyLBG577IO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03750"/>
            <a:ext cx="1979712" cy="2639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фоки волонтеров\VU7__GxDjYWFqWMWczxkfrh9F5ngPq-sP1dfOgj4t_3A37_64YnF8p1wFm1gJ9aIk2BM4mi30GaIAczwtN-uQol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0" y="3803750"/>
            <a:ext cx="1994484" cy="2659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фоки волонтеров\VwmWY_zfppOSDIMYkJpaTyZL3r8u02K69O_QOwgHWakS2EAmVng8EfnIYNuZpqhGcM5gwidgdUMPM1i50VDNnkQ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09" y="248975"/>
            <a:ext cx="2587431" cy="1940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1397" y="3136612"/>
            <a:ext cx="5918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в экологических акциях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48975"/>
            <a:ext cx="1879990" cy="1879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9405" y="4162490"/>
            <a:ext cx="2562848" cy="1922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56445">
            <a:off x="198736" y="686567"/>
            <a:ext cx="2805322" cy="1924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25142">
            <a:off x="6272451" y="4275474"/>
            <a:ext cx="2582409" cy="1936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2378">
            <a:off x="230543" y="4035870"/>
            <a:ext cx="2900499" cy="2175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5559">
            <a:off x="6193749" y="602997"/>
            <a:ext cx="2587430" cy="1940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69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7767" y="2996172"/>
            <a:ext cx="60644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в акциях 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патриотической направленности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829" y="257411"/>
            <a:ext cx="1920066" cy="1224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408" y="4112464"/>
            <a:ext cx="1806323" cy="135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56445">
            <a:off x="358513" y="358512"/>
            <a:ext cx="2032182" cy="2709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25142">
            <a:off x="6638608" y="4470483"/>
            <a:ext cx="2305281" cy="1532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2378">
            <a:off x="107762" y="4378574"/>
            <a:ext cx="2485983" cy="165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65559">
            <a:off x="6839492" y="333575"/>
            <a:ext cx="1965904" cy="245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425" y="1664925"/>
            <a:ext cx="1966807" cy="147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8849" y="189820"/>
            <a:ext cx="1966806" cy="147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729" y="4200687"/>
            <a:ext cx="1806323" cy="1178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66" y="5467206"/>
            <a:ext cx="1806322" cy="135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0151" y="2564904"/>
            <a:ext cx="63680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мероприятий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антисоциальной направленности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6879" y="248975"/>
            <a:ext cx="1409992" cy="1879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5632" y="3943814"/>
            <a:ext cx="3332736" cy="249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72" y="140854"/>
            <a:ext cx="2722201" cy="204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4381166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90" y="4385474"/>
            <a:ext cx="1994484" cy="1495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009" y="248975"/>
            <a:ext cx="2587430" cy="1940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2396" y="2182505"/>
            <a:ext cx="75927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мероприятий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развитию физической культуры и спорта 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368" y="3289992"/>
            <a:ext cx="2293119" cy="2293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361791"/>
            <a:ext cx="3332736" cy="2218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72" y="255781"/>
            <a:ext cx="2722201" cy="1811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24874"/>
            <a:ext cx="1555207" cy="2073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13" y="3453548"/>
            <a:ext cx="2469117" cy="227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24921"/>
            <a:ext cx="2664296" cy="2007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843677"/>
            <a:ext cx="37160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058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 Windows</cp:lastModifiedBy>
  <cp:revision>5</cp:revision>
  <dcterms:created xsi:type="dcterms:W3CDTF">2023-07-05T10:13:04Z</dcterms:created>
  <dcterms:modified xsi:type="dcterms:W3CDTF">2023-07-05T11:11:43Z</dcterms:modified>
</cp:coreProperties>
</file>