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0" r:id="rId5"/>
    <p:sldId id="271" r:id="rId6"/>
    <p:sldId id="257" r:id="rId7"/>
    <p:sldId id="260" r:id="rId8"/>
    <p:sldId id="261" r:id="rId9"/>
    <p:sldId id="265" r:id="rId10"/>
    <p:sldId id="259" r:id="rId11"/>
    <p:sldId id="263" r:id="rId12"/>
    <p:sldId id="264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8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9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2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8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0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15DF-0E9F-48B4-9E16-8EF33FE3F47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A7AF-0EA6-425D-9587-D7749DB4A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8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491" y="1214438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13 район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волонтерское объединение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МОУ «Средняя общеобразовательная школа № 3п. Советский»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8347">
            <a:off x="8049030" y="436683"/>
            <a:ext cx="3889585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" y="1712991"/>
            <a:ext cx="5516499" cy="3103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061" y="1864122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акции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«День учителя»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" y="1244462"/>
            <a:ext cx="5284468" cy="3963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061" y="1932494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Дарим свои сердечки людям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7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962">
            <a:off x="712370" y="555458"/>
            <a:ext cx="428625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42" y="3765462"/>
            <a:ext cx="5715000" cy="320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7477" y="1504682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акции «Милосердие»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5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0" y="1521995"/>
            <a:ext cx="571500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061" y="2318993"/>
            <a:ext cx="40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Летние лагеря! Это здорово!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9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9" y="1248168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9011" y="2007042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Учимся создавать проекты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56" y="75414"/>
            <a:ext cx="4177332" cy="3535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15" y="2959149"/>
            <a:ext cx="10417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Волонтерство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– это добровольная БЕСКОРЫСТНАЯ помощь, поэтому мы не имеем ни званий, ни наград, но мы это делаем и будем делать,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так как мы хотим творить добро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000">
            <a:off x="1251859" y="718068"/>
            <a:ext cx="4225116" cy="5414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47934" y="2196445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Ежегодная акция «Обелиск»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6" y="1112513"/>
            <a:ext cx="5675132" cy="4444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068" y="2272708"/>
            <a:ext cx="4741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Ежедневная акция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«Сохрани дерево»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068" y="2272708"/>
            <a:ext cx="4741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Ежедневная акция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«Спаси Ежика»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0" y="1140643"/>
            <a:ext cx="6312718" cy="42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068" y="2272708"/>
            <a:ext cx="5175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Ежедневная акция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«Добрые крышечки»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8" y="1643455"/>
            <a:ext cx="5890002" cy="35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" y="1461154"/>
            <a:ext cx="5620299" cy="3577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061" y="2318993"/>
            <a:ext cx="40629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акции «Бессмертный полк»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711270"/>
            <a:ext cx="4055824" cy="5354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7934" y="2196445"/>
            <a:ext cx="40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акция «Свеча»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8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1" y="367955"/>
            <a:ext cx="5002075" cy="3751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80" y="2901353"/>
            <a:ext cx="5279594" cy="3956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7256" y="2243733"/>
            <a:ext cx="4222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акции «Поздравляем»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1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42" y="75414"/>
            <a:ext cx="2282545" cy="1931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" y="1205664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061" y="2286960"/>
            <a:ext cx="40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Участвуем в слетах,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</a:rPr>
              <a:t>фесивалях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13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район</dc:title>
  <dc:creator>user</dc:creator>
  <cp:lastModifiedBy>user</cp:lastModifiedBy>
  <cp:revision>4</cp:revision>
  <dcterms:created xsi:type="dcterms:W3CDTF">2022-11-18T06:33:02Z</dcterms:created>
  <dcterms:modified xsi:type="dcterms:W3CDTF">2022-11-18T06:56:22Z</dcterms:modified>
</cp:coreProperties>
</file>